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drawings/drawing1.xml" ContentType="application/vnd.openxmlformats-officedocument.drawingml.chartshapes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drawings/drawing2.xml" ContentType="application/vnd.openxmlformats-officedocument.drawingml.chartshapes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drawings/drawing3.xml" ContentType="application/vnd.openxmlformats-officedocument.drawingml.chartshapes+xml"/>
  <Override PartName="/ppt/charts/chart13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drawings/drawing4.xml" ContentType="application/vnd.openxmlformats-officedocument.drawingml.chartshapes+xml"/>
  <Override PartName="/ppt/charts/chart14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drawings/drawing5.xml" ContentType="application/vnd.openxmlformats-officedocument.drawingml.chartshapes+xml"/>
  <Override PartName="/ppt/charts/chart15.xml" ContentType="application/vnd.openxmlformats-officedocument.drawingml.chart+xml"/>
  <Override PartName="/ppt/charts/style15.xml" ContentType="application/vnd.ms-office.chartstyle+xml"/>
  <Override PartName="/ppt/charts/colors15.xml" ContentType="application/vnd.ms-office.chartcolorstyle+xml"/>
  <Override PartName="/ppt/drawings/drawing6.xml" ContentType="application/vnd.openxmlformats-officedocument.drawingml.chartshapes+xml"/>
  <Override PartName="/ppt/charts/chart16.xml" ContentType="application/vnd.openxmlformats-officedocument.drawingml.chart+xml"/>
  <Override PartName="/ppt/charts/style16.xml" ContentType="application/vnd.ms-office.chartstyle+xml"/>
  <Override PartName="/ppt/charts/colors16.xml" ContentType="application/vnd.ms-office.chartcolorstyle+xml"/>
  <Override PartName="/ppt/drawings/drawing7.xml" ContentType="application/vnd.openxmlformats-officedocument.drawingml.chartshapes+xml"/>
  <Override PartName="/ppt/charts/chart17.xml" ContentType="application/vnd.openxmlformats-officedocument.drawingml.chart+xml"/>
  <Override PartName="/ppt/charts/style17.xml" ContentType="application/vnd.ms-office.chartstyle+xml"/>
  <Override PartName="/ppt/charts/colors17.xml" ContentType="application/vnd.ms-office.chartcolorstyle+xml"/>
  <Override PartName="/ppt/drawings/drawing8.xml" ContentType="application/vnd.openxmlformats-officedocument.drawingml.chartshapes+xml"/>
  <Override PartName="/ppt/charts/chart18.xml" ContentType="application/vnd.openxmlformats-officedocument.drawingml.chart+xml"/>
  <Override PartName="/ppt/charts/style18.xml" ContentType="application/vnd.ms-office.chartstyle+xml"/>
  <Override PartName="/ppt/charts/colors18.xml" ContentType="application/vnd.ms-office.chartcolorstyle+xml"/>
  <Override PartName="/ppt/charts/chart19.xml" ContentType="application/vnd.openxmlformats-officedocument.drawingml.chart+xml"/>
  <Override PartName="/ppt/charts/style19.xml" ContentType="application/vnd.ms-office.chartstyle+xml"/>
  <Override PartName="/ppt/charts/colors19.xml" ContentType="application/vnd.ms-office.chartcolorstyle+xml"/>
  <Override PartName="/ppt/charts/chart20.xml" ContentType="application/vnd.openxmlformats-officedocument.drawingml.chart+xml"/>
  <Override PartName="/ppt/charts/style20.xml" ContentType="application/vnd.ms-office.chartstyle+xml"/>
  <Override PartName="/ppt/charts/colors20.xml" ContentType="application/vnd.ms-office.chartcolorstyle+xml"/>
  <Override PartName="/ppt/charts/chart21.xml" ContentType="application/vnd.openxmlformats-officedocument.drawingml.chart+xml"/>
  <Override PartName="/ppt/charts/style21.xml" ContentType="application/vnd.ms-office.chartstyle+xml"/>
  <Override PartName="/ppt/charts/colors21.xml" ContentType="application/vnd.ms-office.chartcolorstyle+xml"/>
  <Override PartName="/ppt/charts/chart22.xml" ContentType="application/vnd.openxmlformats-officedocument.drawingml.chart+xml"/>
  <Override PartName="/ppt/charts/style22.xml" ContentType="application/vnd.ms-office.chartstyle+xml"/>
  <Override PartName="/ppt/charts/colors22.xml" ContentType="application/vnd.ms-office.chartcolorstyle+xml"/>
  <Override PartName="/ppt/charts/chart23.xml" ContentType="application/vnd.openxmlformats-officedocument.drawingml.chart+xml"/>
  <Override PartName="/ppt/charts/style23.xml" ContentType="application/vnd.ms-office.chartstyle+xml"/>
  <Override PartName="/ppt/charts/colors23.xml" ContentType="application/vnd.ms-office.chartcolorstyle+xml"/>
  <Override PartName="/ppt/charts/chart24.xml" ContentType="application/vnd.openxmlformats-officedocument.drawingml.chart+xml"/>
  <Override PartName="/ppt/charts/style24.xml" ContentType="application/vnd.ms-office.chartstyle+xml"/>
  <Override PartName="/ppt/charts/colors24.xml" ContentType="application/vnd.ms-office.chartcolorstyle+xml"/>
  <Override PartName="/ppt/charts/chart25.xml" ContentType="application/vnd.openxmlformats-officedocument.drawingml.chart+xml"/>
  <Override PartName="/ppt/charts/style25.xml" ContentType="application/vnd.ms-office.chartstyle+xml"/>
  <Override PartName="/ppt/charts/colors25.xml" ContentType="application/vnd.ms-office.chartcolorstyle+xml"/>
  <Override PartName="/ppt/charts/chart26.xml" ContentType="application/vnd.openxmlformats-officedocument.drawingml.chart+xml"/>
  <Override PartName="/ppt/charts/style26.xml" ContentType="application/vnd.ms-office.chartstyle+xml"/>
  <Override PartName="/ppt/charts/colors26.xml" ContentType="application/vnd.ms-office.chartcolorstyle+xml"/>
  <Override PartName="/ppt/charts/chart27.xml" ContentType="application/vnd.openxmlformats-officedocument.drawingml.chart+xml"/>
  <Override PartName="/ppt/charts/style27.xml" ContentType="application/vnd.ms-office.chartstyle+xml"/>
  <Override PartName="/ppt/charts/colors27.xml" ContentType="application/vnd.ms-office.chartcolorstyle+xml"/>
  <Override PartName="/ppt/notesSlides/notesSlide1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ink/ink3.xml" ContentType="application/inkml+xml"/>
  <Override PartName="/ppt/charts/chart28.xml" ContentType="application/vnd.openxmlformats-officedocument.drawingml.chart+xml"/>
  <Override PartName="/ppt/charts/style28.xml" ContentType="application/vnd.ms-office.chartstyle+xml"/>
  <Override PartName="/ppt/charts/colors28.xml" ContentType="application/vnd.ms-office.chartcolorstyle+xml"/>
  <Override PartName="/ppt/drawings/drawing9.xml" ContentType="application/vnd.openxmlformats-officedocument.drawingml.chartshapes+xml"/>
  <Override PartName="/ppt/charts/chart29.xml" ContentType="application/vnd.openxmlformats-officedocument.drawingml.chart+xml"/>
  <Override PartName="/ppt/charts/style29.xml" ContentType="application/vnd.ms-office.chartstyle+xml"/>
  <Override PartName="/ppt/charts/colors29.xml" ContentType="application/vnd.ms-office.chartcolorstyle+xml"/>
  <Override PartName="/ppt/drawings/drawing10.xml" ContentType="application/vnd.openxmlformats-officedocument.drawingml.chartshapes+xml"/>
  <Override PartName="/ppt/charts/chart30.xml" ContentType="application/vnd.openxmlformats-officedocument.drawingml.chart+xml"/>
  <Override PartName="/ppt/charts/style30.xml" ContentType="application/vnd.ms-office.chartstyle+xml"/>
  <Override PartName="/ppt/charts/colors30.xml" ContentType="application/vnd.ms-office.chartcolorstyle+xml"/>
  <Override PartName="/ppt/drawings/drawing11.xml" ContentType="application/vnd.openxmlformats-officedocument.drawingml.chartshapes+xml"/>
  <Override PartName="/ppt/charts/chart31.xml" ContentType="application/vnd.openxmlformats-officedocument.drawingml.chart+xml"/>
  <Override PartName="/ppt/charts/style31.xml" ContentType="application/vnd.ms-office.chartstyle+xml"/>
  <Override PartName="/ppt/charts/colors31.xml" ContentType="application/vnd.ms-office.chartcolorstyle+xml"/>
  <Override PartName="/ppt/drawings/drawing12.xml" ContentType="application/vnd.openxmlformats-officedocument.drawingml.chartshapes+xml"/>
  <Override PartName="/ppt/charts/chart32.xml" ContentType="application/vnd.openxmlformats-officedocument.drawingml.chart+xml"/>
  <Override PartName="/ppt/charts/style32.xml" ContentType="application/vnd.ms-office.chartstyle+xml"/>
  <Override PartName="/ppt/charts/colors32.xml" ContentType="application/vnd.ms-office.chartcolorstyle+xml"/>
  <Override PartName="/ppt/drawings/drawing13.xml" ContentType="application/vnd.openxmlformats-officedocument.drawingml.chartshapes+xml"/>
  <Override PartName="/ppt/charts/chart33.xml" ContentType="application/vnd.openxmlformats-officedocument.drawingml.chart+xml"/>
  <Override PartName="/ppt/charts/style33.xml" ContentType="application/vnd.ms-office.chartstyle+xml"/>
  <Override PartName="/ppt/charts/colors33.xml" ContentType="application/vnd.ms-office.chartcolorstyle+xml"/>
  <Override PartName="/ppt/drawings/drawing14.xml" ContentType="application/vnd.openxmlformats-officedocument.drawingml.chartshapes+xml"/>
  <Override PartName="/ppt/charts/chart34.xml" ContentType="application/vnd.openxmlformats-officedocument.drawingml.chart+xml"/>
  <Override PartName="/ppt/charts/style34.xml" ContentType="application/vnd.ms-office.chartstyle+xml"/>
  <Override PartName="/ppt/charts/colors34.xml" ContentType="application/vnd.ms-office.chartcolorstyle+xml"/>
  <Override PartName="/ppt/drawings/drawing15.xml" ContentType="application/vnd.openxmlformats-officedocument.drawingml.chartshapes+xml"/>
  <Override PartName="/ppt/charts/chart35.xml" ContentType="application/vnd.openxmlformats-officedocument.drawingml.chart+xml"/>
  <Override PartName="/ppt/charts/style35.xml" ContentType="application/vnd.ms-office.chartstyle+xml"/>
  <Override PartName="/ppt/charts/colors35.xml" ContentType="application/vnd.ms-office.chartcolorstyle+xml"/>
  <Override PartName="/ppt/drawings/drawing16.xml" ContentType="application/vnd.openxmlformats-officedocument.drawingml.chartshapes+xml"/>
  <Override PartName="/ppt/charts/chart36.xml" ContentType="application/vnd.openxmlformats-officedocument.drawingml.chart+xml"/>
  <Override PartName="/ppt/charts/style36.xml" ContentType="application/vnd.ms-office.chartstyle+xml"/>
  <Override PartName="/ppt/charts/colors36.xml" ContentType="application/vnd.ms-office.chartcolorstyle+xml"/>
  <Override PartName="/ppt/charts/chart37.xml" ContentType="application/vnd.openxmlformats-officedocument.drawingml.chart+xml"/>
  <Override PartName="/ppt/charts/style37.xml" ContentType="application/vnd.ms-office.chartstyle+xml"/>
  <Override PartName="/ppt/charts/colors37.xml" ContentType="application/vnd.ms-office.chartcolorstyle+xml"/>
  <Override PartName="/ppt/charts/chart38.xml" ContentType="application/vnd.openxmlformats-officedocument.drawingml.chart+xml"/>
  <Override PartName="/ppt/charts/style38.xml" ContentType="application/vnd.ms-office.chartstyle+xml"/>
  <Override PartName="/ppt/charts/colors38.xml" ContentType="application/vnd.ms-office.chartcolorstyle+xml"/>
  <Override PartName="/ppt/charts/chart39.xml" ContentType="application/vnd.openxmlformats-officedocument.drawingml.chart+xml"/>
  <Override PartName="/ppt/charts/style39.xml" ContentType="application/vnd.ms-office.chartstyle+xml"/>
  <Override PartName="/ppt/charts/colors39.xml" ContentType="application/vnd.ms-office.chartcolorstyl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147377687" r:id="rId3"/>
    <p:sldId id="2147377691" r:id="rId4"/>
    <p:sldId id="2147377588" r:id="rId5"/>
    <p:sldId id="2147377662" r:id="rId6"/>
    <p:sldId id="261" r:id="rId7"/>
    <p:sldId id="262" r:id="rId8"/>
    <p:sldId id="2147377688" r:id="rId9"/>
    <p:sldId id="2147377689" r:id="rId10"/>
    <p:sldId id="2147377690" r:id="rId11"/>
    <p:sldId id="266" r:id="rId12"/>
  </p:sldIdLst>
  <p:sldSz cx="12801600" cy="9601200" type="A3"/>
  <p:notesSz cx="6742113" cy="9872663"/>
  <p:defaultTextStyle>
    <a:defPPr>
      <a:defRPr lang="ru-KZ"/>
    </a:defPPr>
    <a:lvl1pPr marL="0" algn="l" defTabSz="1255202" rtl="0" eaLnBrk="1" latinLnBrk="0" hangingPunct="1">
      <a:defRPr sz="2471" kern="1200">
        <a:solidFill>
          <a:schemeClr val="tx1"/>
        </a:solidFill>
        <a:latin typeface="+mn-lt"/>
        <a:ea typeface="+mn-ea"/>
        <a:cs typeface="+mn-cs"/>
      </a:defRPr>
    </a:lvl1pPr>
    <a:lvl2pPr marL="627602" algn="l" defTabSz="1255202" rtl="0" eaLnBrk="1" latinLnBrk="0" hangingPunct="1">
      <a:defRPr sz="2471" kern="1200">
        <a:solidFill>
          <a:schemeClr val="tx1"/>
        </a:solidFill>
        <a:latin typeface="+mn-lt"/>
        <a:ea typeface="+mn-ea"/>
        <a:cs typeface="+mn-cs"/>
      </a:defRPr>
    </a:lvl2pPr>
    <a:lvl3pPr marL="1255202" algn="l" defTabSz="1255202" rtl="0" eaLnBrk="1" latinLnBrk="0" hangingPunct="1">
      <a:defRPr sz="2471" kern="1200">
        <a:solidFill>
          <a:schemeClr val="tx1"/>
        </a:solidFill>
        <a:latin typeface="+mn-lt"/>
        <a:ea typeface="+mn-ea"/>
        <a:cs typeface="+mn-cs"/>
      </a:defRPr>
    </a:lvl3pPr>
    <a:lvl4pPr marL="1882804" algn="l" defTabSz="1255202" rtl="0" eaLnBrk="1" latinLnBrk="0" hangingPunct="1">
      <a:defRPr sz="2471" kern="1200">
        <a:solidFill>
          <a:schemeClr val="tx1"/>
        </a:solidFill>
        <a:latin typeface="+mn-lt"/>
        <a:ea typeface="+mn-ea"/>
        <a:cs typeface="+mn-cs"/>
      </a:defRPr>
    </a:lvl4pPr>
    <a:lvl5pPr marL="2510404" algn="l" defTabSz="1255202" rtl="0" eaLnBrk="1" latinLnBrk="0" hangingPunct="1">
      <a:defRPr sz="2471" kern="1200">
        <a:solidFill>
          <a:schemeClr val="tx1"/>
        </a:solidFill>
        <a:latin typeface="+mn-lt"/>
        <a:ea typeface="+mn-ea"/>
        <a:cs typeface="+mn-cs"/>
      </a:defRPr>
    </a:lvl5pPr>
    <a:lvl6pPr marL="3138005" algn="l" defTabSz="1255202" rtl="0" eaLnBrk="1" latinLnBrk="0" hangingPunct="1">
      <a:defRPr sz="2471" kern="1200">
        <a:solidFill>
          <a:schemeClr val="tx1"/>
        </a:solidFill>
        <a:latin typeface="+mn-lt"/>
        <a:ea typeface="+mn-ea"/>
        <a:cs typeface="+mn-cs"/>
      </a:defRPr>
    </a:lvl6pPr>
    <a:lvl7pPr marL="3765607" algn="l" defTabSz="1255202" rtl="0" eaLnBrk="1" latinLnBrk="0" hangingPunct="1">
      <a:defRPr sz="2471" kern="1200">
        <a:solidFill>
          <a:schemeClr val="tx1"/>
        </a:solidFill>
        <a:latin typeface="+mn-lt"/>
        <a:ea typeface="+mn-ea"/>
        <a:cs typeface="+mn-cs"/>
      </a:defRPr>
    </a:lvl7pPr>
    <a:lvl8pPr marL="4393207" algn="l" defTabSz="1255202" rtl="0" eaLnBrk="1" latinLnBrk="0" hangingPunct="1">
      <a:defRPr sz="2471" kern="1200">
        <a:solidFill>
          <a:schemeClr val="tx1"/>
        </a:solidFill>
        <a:latin typeface="+mn-lt"/>
        <a:ea typeface="+mn-ea"/>
        <a:cs typeface="+mn-cs"/>
      </a:defRPr>
    </a:lvl8pPr>
    <a:lvl9pPr marL="5020809" algn="l" defTabSz="1255202" rtl="0" eaLnBrk="1" latinLnBrk="0" hangingPunct="1">
      <a:defRPr sz="2471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000"/>
    <a:srgbClr val="186B23"/>
    <a:srgbClr val="B69A60"/>
    <a:srgbClr val="FDBE00"/>
    <a:srgbClr val="063780"/>
    <a:srgbClr val="A6A6A6"/>
    <a:srgbClr val="EFED8D"/>
    <a:srgbClr val="87C64D"/>
    <a:srgbClr val="61AB3A"/>
    <a:srgbClr val="FEFE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2D906C3-1FBA-4539-8442-97D5ECF459DA}" v="115" dt="2026-09-11T07:20:13.33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5682" autoAdjust="0"/>
  </p:normalViewPr>
  <p:slideViewPr>
    <p:cSldViewPr snapToGrid="0">
      <p:cViewPr varScale="1">
        <p:scale>
          <a:sx n="80" d="100"/>
          <a:sy n="80" d="100"/>
        </p:scale>
        <p:origin x="160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Райымбек Жомартұлы Ибрагим" userId="56796acb-7f8a-49eb-8b97-27c4a36c4e14" providerId="ADAL" clId="{8722573E-84DB-4E6D-B77E-52F275007A50}"/>
    <pc:docChg chg="undo custSel addSld delSld modSld modNotesMaster">
      <pc:chgData name="Райымбек Жомартұлы Ибрагим" userId="56796acb-7f8a-49eb-8b97-27c4a36c4e14" providerId="ADAL" clId="{8722573E-84DB-4E6D-B77E-52F275007A50}" dt="2026-09-11T07:20:13.334" v="5185" actId="15174"/>
      <pc:docMkLst>
        <pc:docMk/>
      </pc:docMkLst>
      <pc:sldChg chg="addSp delSp modSp mod">
        <pc:chgData name="Райымбек Жомартұлы Ибрагим" userId="56796acb-7f8a-49eb-8b97-27c4a36c4e14" providerId="ADAL" clId="{8722573E-84DB-4E6D-B77E-52F275007A50}" dt="2026-09-11T07:08:07.050" v="4870" actId="20577"/>
        <pc:sldMkLst>
          <pc:docMk/>
          <pc:sldMk cId="1305779217" sldId="256"/>
        </pc:sldMkLst>
        <pc:spChg chg="mod">
          <ac:chgData name="Райымбек Жомартұлы Ибрагим" userId="56796acb-7f8a-49eb-8b97-27c4a36c4e14" providerId="ADAL" clId="{8722573E-84DB-4E6D-B77E-52F275007A50}" dt="2026-09-11T07:08:07.050" v="4870" actId="20577"/>
          <ac:spMkLst>
            <pc:docMk/>
            <pc:sldMk cId="1305779217" sldId="256"/>
            <ac:spMk id="5" creationId="{AA33904B-B874-E734-DE62-9DEF67CAE032}"/>
          </ac:spMkLst>
        </pc:spChg>
        <pc:spChg chg="add mod">
          <ac:chgData name="Райымбек Жомартұлы Ибрагим" userId="56796acb-7f8a-49eb-8b97-27c4a36c4e14" providerId="ADAL" clId="{8722573E-84DB-4E6D-B77E-52F275007A50}" dt="2026-09-02T09:28:30.598" v="3653"/>
          <ac:spMkLst>
            <pc:docMk/>
            <pc:sldMk cId="1305779217" sldId="256"/>
            <ac:spMk id="6" creationId="{5FAD2E96-6752-3911-FBD1-91C23690D143}"/>
          </ac:spMkLst>
        </pc:spChg>
      </pc:sldChg>
      <pc:sldChg chg="addSp delSp modSp mod">
        <pc:chgData name="Райымбек Жомартұлы Ибрагим" userId="56796acb-7f8a-49eb-8b97-27c4a36c4e14" providerId="ADAL" clId="{8722573E-84DB-4E6D-B77E-52F275007A50}" dt="2026-09-11T07:15:23.466" v="5104" actId="15174"/>
        <pc:sldMkLst>
          <pc:docMk/>
          <pc:sldMk cId="0" sldId="261"/>
        </pc:sldMkLst>
        <pc:spChg chg="add">
          <ac:chgData name="Райымбек Жомартұлы Ибрагим" userId="56796acb-7f8a-49eb-8b97-27c4a36c4e14" providerId="ADAL" clId="{8722573E-84DB-4E6D-B77E-52F275007A50}" dt="2026-09-02T09:32:28.646" v="3762" actId="22"/>
          <ac:spMkLst>
            <pc:docMk/>
            <pc:sldMk cId="0" sldId="261"/>
            <ac:spMk id="6" creationId="{591E6F74-5C20-D25A-864A-0FF9D059C935}"/>
          </ac:spMkLst>
        </pc:spChg>
        <pc:spChg chg="add">
          <ac:chgData name="Райымбек Жомартұлы Ибрагим" userId="56796acb-7f8a-49eb-8b97-27c4a36c4e14" providerId="ADAL" clId="{8722573E-84DB-4E6D-B77E-52F275007A50}" dt="2026-09-02T09:32:28.646" v="3762" actId="22"/>
          <ac:spMkLst>
            <pc:docMk/>
            <pc:sldMk cId="0" sldId="261"/>
            <ac:spMk id="8" creationId="{B60DCA4F-ED7F-1745-AAFC-3D36B96D3EE3}"/>
          </ac:spMkLst>
        </pc:spChg>
        <pc:spChg chg="add mod">
          <ac:chgData name="Райымбек Жомартұлы Ибрагим" userId="56796acb-7f8a-49eb-8b97-27c4a36c4e14" providerId="ADAL" clId="{8722573E-84DB-4E6D-B77E-52F275007A50}" dt="2026-09-02T09:44:42.952" v="4008" actId="1076"/>
          <ac:spMkLst>
            <pc:docMk/>
            <pc:sldMk cId="0" sldId="261"/>
            <ac:spMk id="12" creationId="{281AF244-B82C-1C3D-ACE1-08CC979892A5}"/>
          </ac:spMkLst>
        </pc:spChg>
        <pc:spChg chg="add del mod">
          <ac:chgData name="Райымбек Жомартұлы Ибрагим" userId="56796acb-7f8a-49eb-8b97-27c4a36c4e14" providerId="ADAL" clId="{8722573E-84DB-4E6D-B77E-52F275007A50}" dt="2026-09-02T07:29:33.998" v="3286" actId="478"/>
          <ac:spMkLst>
            <pc:docMk/>
            <pc:sldMk cId="0" sldId="261"/>
            <ac:spMk id="132" creationId="{00000000-0000-0000-0000-000000000000}"/>
          </ac:spMkLst>
        </pc:spChg>
        <pc:spChg chg="add del">
          <ac:chgData name="Райымбек Жомартұлы Ибрагим" userId="56796acb-7f8a-49eb-8b97-27c4a36c4e14" providerId="ADAL" clId="{8722573E-84DB-4E6D-B77E-52F275007A50}" dt="2026-09-02T07:29:33.998" v="3286" actId="478"/>
          <ac:spMkLst>
            <pc:docMk/>
            <pc:sldMk cId="0" sldId="261"/>
            <ac:spMk id="151" creationId="{00000000-0000-0000-0000-000000000000}"/>
          </ac:spMkLst>
        </pc:spChg>
        <pc:spChg chg="add del mod">
          <ac:chgData name="Райымбек Жомартұлы Ибрагим" userId="56796acb-7f8a-49eb-8b97-27c4a36c4e14" providerId="ADAL" clId="{8722573E-84DB-4E6D-B77E-52F275007A50}" dt="2026-09-02T07:29:33.998" v="3286" actId="478"/>
          <ac:spMkLst>
            <pc:docMk/>
            <pc:sldMk cId="0" sldId="261"/>
            <ac:spMk id="159" creationId="{00000000-0000-0000-0000-000000000000}"/>
          </ac:spMkLst>
        </pc:spChg>
        <pc:spChg chg="add del">
          <ac:chgData name="Райымбек Жомартұлы Ибрагим" userId="56796acb-7f8a-49eb-8b97-27c4a36c4e14" providerId="ADAL" clId="{8722573E-84DB-4E6D-B77E-52F275007A50}" dt="2026-09-02T07:29:33.998" v="3286" actId="478"/>
          <ac:spMkLst>
            <pc:docMk/>
            <pc:sldMk cId="0" sldId="261"/>
            <ac:spMk id="160" creationId="{00000000-0000-0000-0000-000000000000}"/>
          </ac:spMkLst>
        </pc:spChg>
        <pc:spChg chg="add del">
          <ac:chgData name="Райымбек Жомартұлы Ибрагим" userId="56796acb-7f8a-49eb-8b97-27c4a36c4e14" providerId="ADAL" clId="{8722573E-84DB-4E6D-B77E-52F275007A50}" dt="2026-09-02T07:29:33.998" v="3286" actId="478"/>
          <ac:spMkLst>
            <pc:docMk/>
            <pc:sldMk cId="0" sldId="261"/>
            <ac:spMk id="161" creationId="{00000000-0000-0000-0000-000000000000}"/>
          </ac:spMkLst>
        </pc:spChg>
        <pc:graphicFrameChg chg="add mod">
          <ac:chgData name="Райымбек Жомартұлы Ибрагим" userId="56796acb-7f8a-49eb-8b97-27c4a36c4e14" providerId="ADAL" clId="{8722573E-84DB-4E6D-B77E-52F275007A50}" dt="2026-09-11T07:13:34.544" v="5075" actId="1076"/>
          <ac:graphicFrameMkLst>
            <pc:docMk/>
            <pc:sldMk cId="0" sldId="261"/>
            <ac:graphicFrameMk id="3" creationId="{EE437CFD-9475-907F-E47E-567F0B4F8DD0}"/>
          </ac:graphicFrameMkLst>
        </pc:graphicFrameChg>
        <pc:graphicFrameChg chg="add mod">
          <ac:chgData name="Райымбек Жомартұлы Ибрагим" userId="56796acb-7f8a-49eb-8b97-27c4a36c4e14" providerId="ADAL" clId="{8722573E-84DB-4E6D-B77E-52F275007A50}" dt="2026-09-11T07:15:10.663" v="5100" actId="15174"/>
          <ac:graphicFrameMkLst>
            <pc:docMk/>
            <pc:sldMk cId="0" sldId="261"/>
            <ac:graphicFrameMk id="4" creationId="{DA4F9F96-B678-1D37-05D0-2F6792740279}"/>
          </ac:graphicFrameMkLst>
        </pc:graphicFrameChg>
        <pc:graphicFrameChg chg="add mod">
          <ac:chgData name="Райымбек Жомартұлы Ибрагим" userId="56796acb-7f8a-49eb-8b97-27c4a36c4e14" providerId="ADAL" clId="{8722573E-84DB-4E6D-B77E-52F275007A50}" dt="2026-09-11T07:13:34.544" v="5075" actId="1076"/>
          <ac:graphicFrameMkLst>
            <pc:docMk/>
            <pc:sldMk cId="0" sldId="261"/>
            <ac:graphicFrameMk id="5" creationId="{A1814A66-DD90-01CD-9494-FA55F4935F43}"/>
          </ac:graphicFrameMkLst>
        </pc:graphicFrameChg>
        <pc:graphicFrameChg chg="add mod">
          <ac:chgData name="Райымбек Жомартұлы Ибрагим" userId="56796acb-7f8a-49eb-8b97-27c4a36c4e14" providerId="ADAL" clId="{8722573E-84DB-4E6D-B77E-52F275007A50}" dt="2026-09-11T07:13:34.544" v="5075" actId="1076"/>
          <ac:graphicFrameMkLst>
            <pc:docMk/>
            <pc:sldMk cId="0" sldId="261"/>
            <ac:graphicFrameMk id="7" creationId="{17B46F6F-7377-7330-8B31-39323187D215}"/>
          </ac:graphicFrameMkLst>
        </pc:graphicFrameChg>
        <pc:graphicFrameChg chg="add mod">
          <ac:chgData name="Райымбек Жомартұлы Ибрагим" userId="56796acb-7f8a-49eb-8b97-27c4a36c4e14" providerId="ADAL" clId="{8722573E-84DB-4E6D-B77E-52F275007A50}" dt="2026-09-11T07:15:04.216" v="5098" actId="15174"/>
          <ac:graphicFrameMkLst>
            <pc:docMk/>
            <pc:sldMk cId="0" sldId="261"/>
            <ac:graphicFrameMk id="9" creationId="{FDB401DA-8DA1-7ACB-AD5E-07A0266F2E6C}"/>
          </ac:graphicFrameMkLst>
        </pc:graphicFrameChg>
        <pc:graphicFrameChg chg="add mod">
          <ac:chgData name="Райымбек Жомартұлы Ибрагим" userId="56796acb-7f8a-49eb-8b97-27c4a36c4e14" providerId="ADAL" clId="{8722573E-84DB-4E6D-B77E-52F275007A50}" dt="2026-09-11T07:13:34.544" v="5075" actId="1076"/>
          <ac:graphicFrameMkLst>
            <pc:docMk/>
            <pc:sldMk cId="0" sldId="261"/>
            <ac:graphicFrameMk id="10" creationId="{1D1F7BA1-9E8F-2E1A-2FF6-EE8FBB693D88}"/>
          </ac:graphicFrameMkLst>
        </pc:graphicFrameChg>
        <pc:graphicFrameChg chg="add mod">
          <ac:chgData name="Райымбек Жомартұлы Ибрагим" userId="56796acb-7f8a-49eb-8b97-27c4a36c4e14" providerId="ADAL" clId="{8722573E-84DB-4E6D-B77E-52F275007A50}" dt="2026-09-11T07:15:16.947" v="5102" actId="15174"/>
          <ac:graphicFrameMkLst>
            <pc:docMk/>
            <pc:sldMk cId="0" sldId="261"/>
            <ac:graphicFrameMk id="11" creationId="{5986CB8F-3744-E3BC-1CBF-23F28CCBE1D1}"/>
          </ac:graphicFrameMkLst>
        </pc:graphicFrameChg>
        <pc:graphicFrameChg chg="add mod">
          <ac:chgData name="Райымбек Жомартұлы Ибрагим" userId="56796acb-7f8a-49eb-8b97-27c4a36c4e14" providerId="ADAL" clId="{8722573E-84DB-4E6D-B77E-52F275007A50}" dt="2026-09-11T07:15:23.466" v="5104" actId="15174"/>
          <ac:graphicFrameMkLst>
            <pc:docMk/>
            <pc:sldMk cId="0" sldId="261"/>
            <ac:graphicFrameMk id="13" creationId="{F013F183-ED2D-643F-C7FC-22F4C65DBA6D}"/>
          </ac:graphicFrameMkLst>
        </pc:graphicFrameChg>
        <pc:graphicFrameChg chg="add del mod">
          <ac:chgData name="Райымбек Жомартұлы Ибрагим" userId="56796acb-7f8a-49eb-8b97-27c4a36c4e14" providerId="ADAL" clId="{8722573E-84DB-4E6D-B77E-52F275007A50}" dt="2026-09-11T07:13:23.089" v="5065" actId="478"/>
          <ac:graphicFrameMkLst>
            <pc:docMk/>
            <pc:sldMk cId="0" sldId="261"/>
            <ac:graphicFrameMk id="22" creationId="{EE437CFD-9475-907F-E47E-567F0B4F8DD0}"/>
          </ac:graphicFrameMkLst>
        </pc:graphicFrameChg>
        <pc:graphicFrameChg chg="add del mod">
          <ac:chgData name="Райымбек Жомартұлы Ибрагим" userId="56796acb-7f8a-49eb-8b97-27c4a36c4e14" providerId="ADAL" clId="{8722573E-84DB-4E6D-B77E-52F275007A50}" dt="2026-09-11T07:13:23.089" v="5065" actId="478"/>
          <ac:graphicFrameMkLst>
            <pc:docMk/>
            <pc:sldMk cId="0" sldId="261"/>
            <ac:graphicFrameMk id="23" creationId="{DA4F9F96-B678-1D37-05D0-2F6792740279}"/>
          </ac:graphicFrameMkLst>
        </pc:graphicFrameChg>
        <pc:graphicFrameChg chg="add del mod">
          <ac:chgData name="Райымбек Жомартұлы Ибрагим" userId="56796acb-7f8a-49eb-8b97-27c4a36c4e14" providerId="ADAL" clId="{8722573E-84DB-4E6D-B77E-52F275007A50}" dt="2026-09-11T07:13:23.089" v="5065" actId="478"/>
          <ac:graphicFrameMkLst>
            <pc:docMk/>
            <pc:sldMk cId="0" sldId="261"/>
            <ac:graphicFrameMk id="24" creationId="{A1814A66-DD90-01CD-9494-FA55F4935F43}"/>
          </ac:graphicFrameMkLst>
        </pc:graphicFrameChg>
        <pc:graphicFrameChg chg="add del mod">
          <ac:chgData name="Райымбек Жомартұлы Ибрагим" userId="56796acb-7f8a-49eb-8b97-27c4a36c4e14" providerId="ADAL" clId="{8722573E-84DB-4E6D-B77E-52F275007A50}" dt="2026-09-11T07:13:23.089" v="5065" actId="478"/>
          <ac:graphicFrameMkLst>
            <pc:docMk/>
            <pc:sldMk cId="0" sldId="261"/>
            <ac:graphicFrameMk id="25" creationId="{17B46F6F-7377-7330-8B31-39323187D215}"/>
          </ac:graphicFrameMkLst>
        </pc:graphicFrameChg>
        <pc:graphicFrameChg chg="add del mod">
          <ac:chgData name="Райымбек Жомартұлы Ибрагим" userId="56796acb-7f8a-49eb-8b97-27c4a36c4e14" providerId="ADAL" clId="{8722573E-84DB-4E6D-B77E-52F275007A50}" dt="2026-09-11T07:13:23.089" v="5065" actId="478"/>
          <ac:graphicFrameMkLst>
            <pc:docMk/>
            <pc:sldMk cId="0" sldId="261"/>
            <ac:graphicFrameMk id="26" creationId="{FDB401DA-8DA1-7ACB-AD5E-07A0266F2E6C}"/>
          </ac:graphicFrameMkLst>
        </pc:graphicFrameChg>
        <pc:graphicFrameChg chg="add del mod">
          <ac:chgData name="Райымбек Жомартұлы Ибрагим" userId="56796acb-7f8a-49eb-8b97-27c4a36c4e14" providerId="ADAL" clId="{8722573E-84DB-4E6D-B77E-52F275007A50}" dt="2026-09-11T07:13:23.089" v="5065" actId="478"/>
          <ac:graphicFrameMkLst>
            <pc:docMk/>
            <pc:sldMk cId="0" sldId="261"/>
            <ac:graphicFrameMk id="27" creationId="{1D1F7BA1-9E8F-2E1A-2FF6-EE8FBB693D88}"/>
          </ac:graphicFrameMkLst>
        </pc:graphicFrameChg>
        <pc:graphicFrameChg chg="add del mod">
          <ac:chgData name="Райымбек Жомартұлы Ибрагим" userId="56796acb-7f8a-49eb-8b97-27c4a36c4e14" providerId="ADAL" clId="{8722573E-84DB-4E6D-B77E-52F275007A50}" dt="2026-09-11T07:13:23.089" v="5065" actId="478"/>
          <ac:graphicFrameMkLst>
            <pc:docMk/>
            <pc:sldMk cId="0" sldId="261"/>
            <ac:graphicFrameMk id="28" creationId="{5986CB8F-3744-E3BC-1CBF-23F28CCBE1D1}"/>
          </ac:graphicFrameMkLst>
        </pc:graphicFrameChg>
        <pc:graphicFrameChg chg="add del mod">
          <ac:chgData name="Райымбек Жомартұлы Ибрагим" userId="56796acb-7f8a-49eb-8b97-27c4a36c4e14" providerId="ADAL" clId="{8722573E-84DB-4E6D-B77E-52F275007A50}" dt="2026-09-11T07:13:23.089" v="5065" actId="478"/>
          <ac:graphicFrameMkLst>
            <pc:docMk/>
            <pc:sldMk cId="0" sldId="261"/>
            <ac:graphicFrameMk id="29" creationId="{F013F183-ED2D-643F-C7FC-22F4C65DBA6D}"/>
          </ac:graphicFrameMkLst>
        </pc:graphicFrameChg>
      </pc:sldChg>
      <pc:sldChg chg="addSp delSp modSp mod">
        <pc:chgData name="Райымбек Жомартұлы Ибрагим" userId="56796acb-7f8a-49eb-8b97-27c4a36c4e14" providerId="ADAL" clId="{8722573E-84DB-4E6D-B77E-52F275007A50}" dt="2026-09-11T07:16:24.627" v="5119" actId="207"/>
        <pc:sldMkLst>
          <pc:docMk/>
          <pc:sldMk cId="0" sldId="262"/>
        </pc:sldMkLst>
        <pc:spChg chg="add del mod">
          <ac:chgData name="Райымбек Жомартұлы Ибрагим" userId="56796acb-7f8a-49eb-8b97-27c4a36c4e14" providerId="ADAL" clId="{8722573E-84DB-4E6D-B77E-52F275007A50}" dt="2026-09-02T09:44:29.546" v="4006" actId="20577"/>
          <ac:spMkLst>
            <pc:docMk/>
            <pc:sldMk cId="0" sldId="262"/>
            <ac:spMk id="4" creationId="{AD24EE18-A44B-2266-CCB5-067D9701CFE0}"/>
          </ac:spMkLst>
        </pc:spChg>
        <pc:graphicFrameChg chg="add mod">
          <ac:chgData name="Райымбек Жомартұлы Ибрагим" userId="56796acb-7f8a-49eb-8b97-27c4a36c4e14" providerId="ADAL" clId="{8722573E-84DB-4E6D-B77E-52F275007A50}" dt="2026-09-11T07:14:53.635" v="5096"/>
          <ac:graphicFrameMkLst>
            <pc:docMk/>
            <pc:sldMk cId="0" sldId="262"/>
            <ac:graphicFrameMk id="3" creationId="{F58B7124-FBE2-8817-5E9F-6CE5F5BBFC32}"/>
          </ac:graphicFrameMkLst>
        </pc:graphicFrameChg>
        <pc:graphicFrameChg chg="add mod">
          <ac:chgData name="Райымбек Жомартұлы Ибрагим" userId="56796acb-7f8a-49eb-8b97-27c4a36c4e14" providerId="ADAL" clId="{8722573E-84DB-4E6D-B77E-52F275007A50}" dt="2026-09-11T07:15:55.367" v="5113" actId="207"/>
          <ac:graphicFrameMkLst>
            <pc:docMk/>
            <pc:sldMk cId="0" sldId="262"/>
            <ac:graphicFrameMk id="5" creationId="{CEA6A72A-5402-F096-5702-1C936B59F593}"/>
          </ac:graphicFrameMkLst>
        </pc:graphicFrameChg>
        <pc:graphicFrameChg chg="add del mod">
          <ac:chgData name="Райымбек Жомартұлы Ибрагим" userId="56796acb-7f8a-49eb-8b97-27c4a36c4e14" providerId="ADAL" clId="{8722573E-84DB-4E6D-B77E-52F275007A50}" dt="2026-09-11T07:14:02.734" v="5079" actId="478"/>
          <ac:graphicFrameMkLst>
            <pc:docMk/>
            <pc:sldMk cId="0" sldId="262"/>
            <ac:graphicFrameMk id="6" creationId="{F58B7124-FBE2-8817-5E9F-6CE5F5BBFC32}"/>
          </ac:graphicFrameMkLst>
        </pc:graphicFrameChg>
        <pc:graphicFrameChg chg="add mod">
          <ac:chgData name="Райымбек Жомартұлы Ибрагим" userId="56796acb-7f8a-49eb-8b97-27c4a36c4e14" providerId="ADAL" clId="{8722573E-84DB-4E6D-B77E-52F275007A50}" dt="2026-09-11T07:16:24.627" v="5119" actId="207"/>
          <ac:graphicFrameMkLst>
            <pc:docMk/>
            <pc:sldMk cId="0" sldId="262"/>
            <ac:graphicFrameMk id="7" creationId="{CF781A14-EB6B-1396-DB2E-269C2F001D1F}"/>
          </ac:graphicFrameMkLst>
        </pc:graphicFrameChg>
        <pc:graphicFrameChg chg="add mod">
          <ac:chgData name="Райымбек Жомартұлы Ибрагим" userId="56796acb-7f8a-49eb-8b97-27c4a36c4e14" providerId="ADAL" clId="{8722573E-84DB-4E6D-B77E-52F275007A50}" dt="2026-09-11T07:16:15.477" v="5116" actId="207"/>
          <ac:graphicFrameMkLst>
            <pc:docMk/>
            <pc:sldMk cId="0" sldId="262"/>
            <ac:graphicFrameMk id="8" creationId="{E47F5BDB-4B08-FB79-786B-82A51A9D0DBC}"/>
          </ac:graphicFrameMkLst>
        </pc:graphicFrameChg>
        <pc:graphicFrameChg chg="add del mod">
          <ac:chgData name="Райымбек Жомартұлы Ибрагим" userId="56796acb-7f8a-49eb-8b97-27c4a36c4e14" providerId="ADAL" clId="{8722573E-84DB-4E6D-B77E-52F275007A50}" dt="2026-09-11T07:14:02.734" v="5079" actId="478"/>
          <ac:graphicFrameMkLst>
            <pc:docMk/>
            <pc:sldMk cId="0" sldId="262"/>
            <ac:graphicFrameMk id="9" creationId="{CEA6A72A-5402-F096-5702-1C936B59F593}"/>
          </ac:graphicFrameMkLst>
        </pc:graphicFrameChg>
        <pc:graphicFrameChg chg="add del mod">
          <ac:chgData name="Райымбек Жомартұлы Ибрагим" userId="56796acb-7f8a-49eb-8b97-27c4a36c4e14" providerId="ADAL" clId="{8722573E-84DB-4E6D-B77E-52F275007A50}" dt="2026-09-11T07:14:02.734" v="5079" actId="478"/>
          <ac:graphicFrameMkLst>
            <pc:docMk/>
            <pc:sldMk cId="0" sldId="262"/>
            <ac:graphicFrameMk id="10" creationId="{CF781A14-EB6B-1396-DB2E-269C2F001D1F}"/>
          </ac:graphicFrameMkLst>
        </pc:graphicFrameChg>
        <pc:graphicFrameChg chg="add del mod">
          <ac:chgData name="Райымбек Жомартұлы Ибрагим" userId="56796acb-7f8a-49eb-8b97-27c4a36c4e14" providerId="ADAL" clId="{8722573E-84DB-4E6D-B77E-52F275007A50}" dt="2026-09-11T07:14:02.734" v="5079" actId="478"/>
          <ac:graphicFrameMkLst>
            <pc:docMk/>
            <pc:sldMk cId="0" sldId="262"/>
            <ac:graphicFrameMk id="11" creationId="{E47F5BDB-4B08-FB79-786B-82A51A9D0DBC}"/>
          </ac:graphicFrameMkLst>
        </pc:graphicFrameChg>
      </pc:sldChg>
      <pc:sldChg chg="addSp delSp modSp mod">
        <pc:chgData name="Райымбек Жомартұлы Ибрагим" userId="56796acb-7f8a-49eb-8b97-27c4a36c4e14" providerId="ADAL" clId="{8722573E-84DB-4E6D-B77E-52F275007A50}" dt="2026-09-11T07:19:46.269" v="5177" actId="207"/>
        <pc:sldMkLst>
          <pc:docMk/>
          <pc:sldMk cId="0" sldId="266"/>
        </pc:sldMkLst>
        <pc:spChg chg="add">
          <ac:chgData name="Райымбек Жомартұлы Ибрагим" userId="56796acb-7f8a-49eb-8b97-27c4a36c4e14" providerId="ADAL" clId="{8722573E-84DB-4E6D-B77E-52F275007A50}" dt="2026-09-02T09:38:59.585" v="3954" actId="22"/>
          <ac:spMkLst>
            <pc:docMk/>
            <pc:sldMk cId="0" sldId="266"/>
            <ac:spMk id="5" creationId="{EE80ECE7-4381-C2D3-5290-E330E91355D4}"/>
          </ac:spMkLst>
        </pc:spChg>
        <pc:graphicFrameChg chg="add mod">
          <ac:chgData name="Райымбек Жомартұлы Ибрагим" userId="56796acb-7f8a-49eb-8b97-27c4a36c4e14" providerId="ADAL" clId="{8722573E-84DB-4E6D-B77E-52F275007A50}" dt="2026-09-11T07:18:39.412" v="5160" actId="20577"/>
          <ac:graphicFrameMkLst>
            <pc:docMk/>
            <pc:sldMk cId="0" sldId="266"/>
            <ac:graphicFrameMk id="3" creationId="{CBB48A93-E418-4ADD-AC3A-30893644620E}"/>
          </ac:graphicFrameMkLst>
        </pc:graphicFrameChg>
        <pc:graphicFrameChg chg="add mod">
          <ac:chgData name="Райымбек Жомартұлы Ибрагим" userId="56796acb-7f8a-49eb-8b97-27c4a36c4e14" providerId="ADAL" clId="{8722573E-84DB-4E6D-B77E-52F275007A50}" dt="2026-09-11T07:19:26.517" v="5171" actId="207"/>
          <ac:graphicFrameMkLst>
            <pc:docMk/>
            <pc:sldMk cId="0" sldId="266"/>
            <ac:graphicFrameMk id="4" creationId="{1660C027-990F-4904-A358-B7FF91A64D0B}"/>
          </ac:graphicFrameMkLst>
        </pc:graphicFrameChg>
        <pc:graphicFrameChg chg="add del mod">
          <ac:chgData name="Райымбек Жомартұлы Ибрагим" userId="56796acb-7f8a-49eb-8b97-27c4a36c4e14" providerId="ADAL" clId="{8722573E-84DB-4E6D-B77E-52F275007A50}" dt="2026-09-11T07:18:01.825" v="5145" actId="478"/>
          <ac:graphicFrameMkLst>
            <pc:docMk/>
            <pc:sldMk cId="0" sldId="266"/>
            <ac:graphicFrameMk id="6" creationId="{CBB48A93-E418-4ADD-AC3A-30893644620E}"/>
          </ac:graphicFrameMkLst>
        </pc:graphicFrameChg>
        <pc:graphicFrameChg chg="add mod">
          <ac:chgData name="Райымбек Жомартұлы Ибрагим" userId="56796acb-7f8a-49eb-8b97-27c4a36c4e14" providerId="ADAL" clId="{8722573E-84DB-4E6D-B77E-52F275007A50}" dt="2026-09-11T07:19:35.226" v="5174" actId="207"/>
          <ac:graphicFrameMkLst>
            <pc:docMk/>
            <pc:sldMk cId="0" sldId="266"/>
            <ac:graphicFrameMk id="7" creationId="{AD6ED985-6C3C-4102-B956-D57552396868}"/>
          </ac:graphicFrameMkLst>
        </pc:graphicFrameChg>
        <pc:graphicFrameChg chg="add del mod">
          <ac:chgData name="Райымбек Жомартұлы Ибрагим" userId="56796acb-7f8a-49eb-8b97-27c4a36c4e14" providerId="ADAL" clId="{8722573E-84DB-4E6D-B77E-52F275007A50}" dt="2026-09-11T07:18:01.825" v="5145" actId="478"/>
          <ac:graphicFrameMkLst>
            <pc:docMk/>
            <pc:sldMk cId="0" sldId="266"/>
            <ac:graphicFrameMk id="8" creationId="{1660C027-990F-4904-A358-B7FF91A64D0B}"/>
          </ac:graphicFrameMkLst>
        </pc:graphicFrameChg>
        <pc:graphicFrameChg chg="add mod">
          <ac:chgData name="Райымбек Жомартұлы Ибрагим" userId="56796acb-7f8a-49eb-8b97-27c4a36c4e14" providerId="ADAL" clId="{8722573E-84DB-4E6D-B77E-52F275007A50}" dt="2026-09-11T07:19:46.269" v="5177" actId="207"/>
          <ac:graphicFrameMkLst>
            <pc:docMk/>
            <pc:sldMk cId="0" sldId="266"/>
            <ac:graphicFrameMk id="9" creationId="{706F190B-28D0-4985-96E5-F25F7A6325BD}"/>
          </ac:graphicFrameMkLst>
        </pc:graphicFrameChg>
        <pc:graphicFrameChg chg="add del mod">
          <ac:chgData name="Райымбек Жомартұлы Ибрагим" userId="56796acb-7f8a-49eb-8b97-27c4a36c4e14" providerId="ADAL" clId="{8722573E-84DB-4E6D-B77E-52F275007A50}" dt="2026-09-11T07:18:01.825" v="5145" actId="478"/>
          <ac:graphicFrameMkLst>
            <pc:docMk/>
            <pc:sldMk cId="0" sldId="266"/>
            <ac:graphicFrameMk id="10" creationId="{AD6ED985-6C3C-4102-B956-D57552396868}"/>
          </ac:graphicFrameMkLst>
        </pc:graphicFrameChg>
        <pc:graphicFrameChg chg="add del mod">
          <ac:chgData name="Райымбек Жомартұлы Ибрагим" userId="56796acb-7f8a-49eb-8b97-27c4a36c4e14" providerId="ADAL" clId="{8722573E-84DB-4E6D-B77E-52F275007A50}" dt="2026-09-11T07:18:01.825" v="5145" actId="478"/>
          <ac:graphicFrameMkLst>
            <pc:docMk/>
            <pc:sldMk cId="0" sldId="266"/>
            <ac:graphicFrameMk id="11" creationId="{706F190B-28D0-4985-96E5-F25F7A6325BD}"/>
          </ac:graphicFrameMkLst>
        </pc:graphicFrameChg>
      </pc:sldChg>
      <pc:sldChg chg="addSp delSp modSp mod">
        <pc:chgData name="Райымбек Жомартұлы Ибрагим" userId="56796acb-7f8a-49eb-8b97-27c4a36c4e14" providerId="ADAL" clId="{8722573E-84DB-4E6D-B77E-52F275007A50}" dt="2026-09-11T07:12:54.323" v="5057" actId="1076"/>
        <pc:sldMkLst>
          <pc:docMk/>
          <pc:sldMk cId="2528132814" sldId="2147377588"/>
        </pc:sldMkLst>
        <pc:spChg chg="add">
          <ac:chgData name="Райымбек Жомартұлы Ибрагим" userId="56796acb-7f8a-49eb-8b97-27c4a36c4e14" providerId="ADAL" clId="{8722573E-84DB-4E6D-B77E-52F275007A50}" dt="2026-09-02T09:30:19.355" v="3676" actId="22"/>
          <ac:spMkLst>
            <pc:docMk/>
            <pc:sldMk cId="2528132814" sldId="2147377588"/>
            <ac:spMk id="9" creationId="{B23EA0C6-E4BF-7931-2D23-BB7F77A2AE06}"/>
          </ac:spMkLst>
        </pc:spChg>
        <pc:spChg chg="add">
          <ac:chgData name="Райымбек Жомартұлы Ибрагим" userId="56796acb-7f8a-49eb-8b97-27c4a36c4e14" providerId="ADAL" clId="{8722573E-84DB-4E6D-B77E-52F275007A50}" dt="2026-09-02T09:30:19.355" v="3676" actId="22"/>
          <ac:spMkLst>
            <pc:docMk/>
            <pc:sldMk cId="2528132814" sldId="2147377588"/>
            <ac:spMk id="11" creationId="{45991670-D38E-DA9B-CAE6-B9159DC94F65}"/>
          </ac:spMkLst>
        </pc:spChg>
        <pc:spChg chg="add">
          <ac:chgData name="Райымбек Жомартұлы Ибрагим" userId="56796acb-7f8a-49eb-8b97-27c4a36c4e14" providerId="ADAL" clId="{8722573E-84DB-4E6D-B77E-52F275007A50}" dt="2026-09-02T09:30:19.355" v="3676" actId="22"/>
          <ac:spMkLst>
            <pc:docMk/>
            <pc:sldMk cId="2528132814" sldId="2147377588"/>
            <ac:spMk id="13" creationId="{36CBC5EF-879A-D8C9-AFA1-3C617D5A800E}"/>
          </ac:spMkLst>
        </pc:spChg>
        <pc:spChg chg="add">
          <ac:chgData name="Райымбек Жомартұлы Ибрагим" userId="56796acb-7f8a-49eb-8b97-27c4a36c4e14" providerId="ADAL" clId="{8722573E-84DB-4E6D-B77E-52F275007A50}" dt="2026-09-02T09:30:19.355" v="3676" actId="22"/>
          <ac:spMkLst>
            <pc:docMk/>
            <pc:sldMk cId="2528132814" sldId="2147377588"/>
            <ac:spMk id="15" creationId="{3BC60CCD-6C84-1D35-5C99-6C781364C278}"/>
          </ac:spMkLst>
        </pc:spChg>
        <pc:spChg chg="mod">
          <ac:chgData name="Райымбек Жомартұлы Ибрагим" userId="56796acb-7f8a-49eb-8b97-27c4a36c4e14" providerId="ADAL" clId="{8722573E-84DB-4E6D-B77E-52F275007A50}" dt="2026-09-11T07:10:32.916" v="4949" actId="20577"/>
          <ac:spMkLst>
            <pc:docMk/>
            <pc:sldMk cId="2528132814" sldId="2147377588"/>
            <ac:spMk id="31" creationId="{C4E24FB5-86E5-AACD-AD38-01D90A72EBD9}"/>
          </ac:spMkLst>
        </pc:spChg>
        <pc:spChg chg="mod">
          <ac:chgData name="Райымбек Жомартұлы Ибрагим" userId="56796acb-7f8a-49eb-8b97-27c4a36c4e14" providerId="ADAL" clId="{8722573E-84DB-4E6D-B77E-52F275007A50}" dt="2026-09-11T07:10:43.932" v="4959" actId="20577"/>
          <ac:spMkLst>
            <pc:docMk/>
            <pc:sldMk cId="2528132814" sldId="2147377588"/>
            <ac:spMk id="33" creationId="{9DDFA405-8C6F-878C-C038-B8B20392212D}"/>
          </ac:spMkLst>
        </pc:spChg>
        <pc:spChg chg="mod">
          <ac:chgData name="Райымбек Жомартұлы Ибрагим" userId="56796acb-7f8a-49eb-8b97-27c4a36c4e14" providerId="ADAL" clId="{8722573E-84DB-4E6D-B77E-52F275007A50}" dt="2026-09-11T07:10:52.107" v="4967" actId="20577"/>
          <ac:spMkLst>
            <pc:docMk/>
            <pc:sldMk cId="2528132814" sldId="2147377588"/>
            <ac:spMk id="41" creationId="{0239E9E8-84CC-0662-F2C9-219C04B92B2F}"/>
          </ac:spMkLst>
        </pc:spChg>
        <pc:graphicFrameChg chg="add mod">
          <ac:chgData name="Райымбек Жомартұлы Ибрагим" userId="56796acb-7f8a-49eb-8b97-27c4a36c4e14" providerId="ADAL" clId="{8722573E-84DB-4E6D-B77E-52F275007A50}" dt="2026-09-11T07:12:54.323" v="5057" actId="1076"/>
          <ac:graphicFrameMkLst>
            <pc:docMk/>
            <pc:sldMk cId="2528132814" sldId="2147377588"/>
            <ac:graphicFrameMk id="4" creationId="{31799458-2E13-F432-3629-7A0F86AB7F5C}"/>
          </ac:graphicFrameMkLst>
        </pc:graphicFrameChg>
        <pc:graphicFrameChg chg="add mod">
          <ac:chgData name="Райымбек Жомартұлы Ибрагим" userId="56796acb-7f8a-49eb-8b97-27c4a36c4e14" providerId="ADAL" clId="{8722573E-84DB-4E6D-B77E-52F275007A50}" dt="2026-09-11T07:12:54.323" v="5057" actId="1076"/>
          <ac:graphicFrameMkLst>
            <pc:docMk/>
            <pc:sldMk cId="2528132814" sldId="2147377588"/>
            <ac:graphicFrameMk id="5" creationId="{A3EDA8F8-58F7-D6D6-9BAE-FF0E82B72B15}"/>
          </ac:graphicFrameMkLst>
        </pc:graphicFrameChg>
        <pc:graphicFrameChg chg="add mod">
          <ac:chgData name="Райымбек Жомартұлы Ибрагим" userId="56796acb-7f8a-49eb-8b97-27c4a36c4e14" providerId="ADAL" clId="{8722573E-84DB-4E6D-B77E-52F275007A50}" dt="2026-09-11T07:12:54.323" v="5057" actId="1076"/>
          <ac:graphicFrameMkLst>
            <pc:docMk/>
            <pc:sldMk cId="2528132814" sldId="2147377588"/>
            <ac:graphicFrameMk id="6" creationId="{7CD8FED5-1A85-047A-EED1-FEDA6CA52831}"/>
          </ac:graphicFrameMkLst>
        </pc:graphicFrameChg>
        <pc:graphicFrameChg chg="add del mod">
          <ac:chgData name="Райымбек Жомартұлы Ибрагим" userId="56796acb-7f8a-49eb-8b97-27c4a36c4e14" providerId="ADAL" clId="{8722573E-84DB-4E6D-B77E-52F275007A50}" dt="2026-09-11T07:12:47.525" v="5052" actId="478"/>
          <ac:graphicFrameMkLst>
            <pc:docMk/>
            <pc:sldMk cId="2528132814" sldId="2147377588"/>
            <ac:graphicFrameMk id="7" creationId="{31799458-2E13-F432-3629-7A0F86AB7F5C}"/>
          </ac:graphicFrameMkLst>
        </pc:graphicFrameChg>
        <pc:graphicFrameChg chg="add del mod">
          <ac:chgData name="Райымбек Жомартұлы Ибрагим" userId="56796acb-7f8a-49eb-8b97-27c4a36c4e14" providerId="ADAL" clId="{8722573E-84DB-4E6D-B77E-52F275007A50}" dt="2026-09-11T07:12:47.525" v="5052" actId="478"/>
          <ac:graphicFrameMkLst>
            <pc:docMk/>
            <pc:sldMk cId="2528132814" sldId="2147377588"/>
            <ac:graphicFrameMk id="8" creationId="{A3EDA8F8-58F7-D6D6-9BAE-FF0E82B72B15}"/>
          </ac:graphicFrameMkLst>
        </pc:graphicFrameChg>
        <pc:graphicFrameChg chg="add del mod">
          <ac:chgData name="Райымбек Жомартұлы Ибрагим" userId="56796acb-7f8a-49eb-8b97-27c4a36c4e14" providerId="ADAL" clId="{8722573E-84DB-4E6D-B77E-52F275007A50}" dt="2026-09-11T07:12:47.525" v="5052" actId="478"/>
          <ac:graphicFrameMkLst>
            <pc:docMk/>
            <pc:sldMk cId="2528132814" sldId="2147377588"/>
            <ac:graphicFrameMk id="10" creationId="{7CD8FED5-1A85-047A-EED1-FEDA6CA52831}"/>
          </ac:graphicFrameMkLst>
        </pc:graphicFrameChg>
      </pc:sldChg>
      <pc:sldChg chg="addSp delSp modSp mod">
        <pc:chgData name="Райымбек Жомартұлы Ибрагим" userId="56796acb-7f8a-49eb-8b97-27c4a36c4e14" providerId="ADAL" clId="{8722573E-84DB-4E6D-B77E-52F275007A50}" dt="2026-09-11T07:13:11.727" v="5063" actId="1076"/>
        <pc:sldMkLst>
          <pc:docMk/>
          <pc:sldMk cId="1756979658" sldId="2147377662"/>
        </pc:sldMkLst>
        <pc:spChg chg="add mod">
          <ac:chgData name="Райымбек Жомартұлы Ибрагим" userId="56796acb-7f8a-49eb-8b97-27c4a36c4e14" providerId="ADAL" clId="{8722573E-84DB-4E6D-B77E-52F275007A50}" dt="2026-09-11T07:10:58.480" v="4973" actId="20577"/>
          <ac:spMkLst>
            <pc:docMk/>
            <pc:sldMk cId="1756979658" sldId="2147377662"/>
            <ac:spMk id="10" creationId="{C035481E-6A3D-3EE1-9478-85C1586C02FE}"/>
          </ac:spMkLst>
        </pc:spChg>
        <pc:spChg chg="add mod">
          <ac:chgData name="Райымбек Жомартұлы Ибрагим" userId="56796acb-7f8a-49eb-8b97-27c4a36c4e14" providerId="ADAL" clId="{8722573E-84DB-4E6D-B77E-52F275007A50}" dt="2026-09-01T11:04:27.481" v="3104" actId="20577"/>
          <ac:spMkLst>
            <pc:docMk/>
            <pc:sldMk cId="1756979658" sldId="2147377662"/>
            <ac:spMk id="15" creationId="{D0022863-7289-EA09-64F8-ADC6E494D7FD}"/>
          </ac:spMkLst>
        </pc:spChg>
        <pc:spChg chg="add mod">
          <ac:chgData name="Райымбек Жомартұлы Ибрагим" userId="56796acb-7f8a-49eb-8b97-27c4a36c4e14" providerId="ADAL" clId="{8722573E-84DB-4E6D-B77E-52F275007A50}" dt="2026-09-09T07:02:25.199" v="4632" actId="20577"/>
          <ac:spMkLst>
            <pc:docMk/>
            <pc:sldMk cId="1756979658" sldId="2147377662"/>
            <ac:spMk id="17" creationId="{800F2EFC-B384-9515-4AA4-9660D57ABDD2}"/>
          </ac:spMkLst>
        </pc:spChg>
        <pc:spChg chg="add mod">
          <ac:chgData name="Райымбек Жомартұлы Ибрагим" userId="56796acb-7f8a-49eb-8b97-27c4a36c4e14" providerId="ADAL" clId="{8722573E-84DB-4E6D-B77E-52F275007A50}" dt="2026-09-09T07:02:30.236" v="4634" actId="20577"/>
          <ac:spMkLst>
            <pc:docMk/>
            <pc:sldMk cId="1756979658" sldId="2147377662"/>
            <ac:spMk id="19" creationId="{C9CE09C4-067B-CD66-FE2D-2A8AE3625718}"/>
          </ac:spMkLst>
        </pc:spChg>
        <pc:spChg chg="add mod">
          <ac:chgData name="Райымбек Жомартұлы Ибрагим" userId="56796acb-7f8a-49eb-8b97-27c4a36c4e14" providerId="ADAL" clId="{8722573E-84DB-4E6D-B77E-52F275007A50}" dt="2026-09-11T07:11:08.846" v="4985" actId="20577"/>
          <ac:spMkLst>
            <pc:docMk/>
            <pc:sldMk cId="1756979658" sldId="2147377662"/>
            <ac:spMk id="22" creationId="{1FA6E645-DCB8-574D-1B01-F44CDA1A08A3}"/>
          </ac:spMkLst>
        </pc:spChg>
        <pc:spChg chg="add mod">
          <ac:chgData name="Райымбек Жомартұлы Ибрагим" userId="56796acb-7f8a-49eb-8b97-27c4a36c4e14" providerId="ADAL" clId="{8722573E-84DB-4E6D-B77E-52F275007A50}" dt="2026-09-11T07:11:17.282" v="4993" actId="20577"/>
          <ac:spMkLst>
            <pc:docMk/>
            <pc:sldMk cId="1756979658" sldId="2147377662"/>
            <ac:spMk id="29" creationId="{93863C34-9F33-143C-F8D3-11F98C69E979}"/>
          </ac:spMkLst>
        </pc:spChg>
        <pc:spChg chg="add">
          <ac:chgData name="Райымбек Жомартұлы Ибрагим" userId="56796acb-7f8a-49eb-8b97-27c4a36c4e14" providerId="ADAL" clId="{8722573E-84DB-4E6D-B77E-52F275007A50}" dt="2026-09-02T09:31:22.003" v="3713" actId="22"/>
          <ac:spMkLst>
            <pc:docMk/>
            <pc:sldMk cId="1756979658" sldId="2147377662"/>
            <ac:spMk id="32" creationId="{28883443-AB1F-68DF-200A-D2D5D1A14F5E}"/>
          </ac:spMkLst>
        </pc:spChg>
        <pc:spChg chg="add">
          <ac:chgData name="Райымбек Жомартұлы Ибрагим" userId="56796acb-7f8a-49eb-8b97-27c4a36c4e14" providerId="ADAL" clId="{8722573E-84DB-4E6D-B77E-52F275007A50}" dt="2026-09-02T09:31:22.003" v="3713" actId="22"/>
          <ac:spMkLst>
            <pc:docMk/>
            <pc:sldMk cId="1756979658" sldId="2147377662"/>
            <ac:spMk id="34" creationId="{B585E0B0-88DB-5A6C-E777-5BFCBFDE601D}"/>
          </ac:spMkLst>
        </pc:spChg>
        <pc:spChg chg="add">
          <ac:chgData name="Райымбек Жомартұлы Ибрагим" userId="56796acb-7f8a-49eb-8b97-27c4a36c4e14" providerId="ADAL" clId="{8722573E-84DB-4E6D-B77E-52F275007A50}" dt="2026-09-02T09:31:22.003" v="3713" actId="22"/>
          <ac:spMkLst>
            <pc:docMk/>
            <pc:sldMk cId="1756979658" sldId="2147377662"/>
            <ac:spMk id="36" creationId="{21A02D36-F7EA-484A-6D74-F5D691815CF3}"/>
          </ac:spMkLst>
        </pc:spChg>
        <pc:spChg chg="add">
          <ac:chgData name="Райымбек Жомартұлы Ибрагим" userId="56796acb-7f8a-49eb-8b97-27c4a36c4e14" providerId="ADAL" clId="{8722573E-84DB-4E6D-B77E-52F275007A50}" dt="2026-09-02T09:31:22.003" v="3713" actId="22"/>
          <ac:spMkLst>
            <pc:docMk/>
            <pc:sldMk cId="1756979658" sldId="2147377662"/>
            <ac:spMk id="38" creationId="{C2B9BD25-64CE-C33C-E715-2BA4A4610A3B}"/>
          </ac:spMkLst>
        </pc:spChg>
        <pc:spChg chg="add">
          <ac:chgData name="Райымбек Жомартұлы Ибрагим" userId="56796acb-7f8a-49eb-8b97-27c4a36c4e14" providerId="ADAL" clId="{8722573E-84DB-4E6D-B77E-52F275007A50}" dt="2026-09-02T09:31:22.003" v="3713" actId="22"/>
          <ac:spMkLst>
            <pc:docMk/>
            <pc:sldMk cId="1756979658" sldId="2147377662"/>
            <ac:spMk id="40" creationId="{0AB4C37E-AF98-F2EA-12D0-A5594180E2B7}"/>
          </ac:spMkLst>
        </pc:spChg>
        <pc:spChg chg="add">
          <ac:chgData name="Райымбек Жомартұлы Ибрагим" userId="56796acb-7f8a-49eb-8b97-27c4a36c4e14" providerId="ADAL" clId="{8722573E-84DB-4E6D-B77E-52F275007A50}" dt="2026-09-02T09:31:22.003" v="3713" actId="22"/>
          <ac:spMkLst>
            <pc:docMk/>
            <pc:sldMk cId="1756979658" sldId="2147377662"/>
            <ac:spMk id="42" creationId="{08B1253A-B4CB-C350-D420-A711F64CE140}"/>
          </ac:spMkLst>
        </pc:spChg>
        <pc:spChg chg="add">
          <ac:chgData name="Райымбек Жомартұлы Ибрагим" userId="56796acb-7f8a-49eb-8b97-27c4a36c4e14" providerId="ADAL" clId="{8722573E-84DB-4E6D-B77E-52F275007A50}" dt="2026-09-02T09:31:22.003" v="3713" actId="22"/>
          <ac:spMkLst>
            <pc:docMk/>
            <pc:sldMk cId="1756979658" sldId="2147377662"/>
            <ac:spMk id="44" creationId="{C0FF4AA1-B562-CB45-C971-51FE11D5FFDE}"/>
          </ac:spMkLst>
        </pc:spChg>
        <pc:graphicFrameChg chg="add mod">
          <ac:chgData name="Райымбек Жомартұлы Ибрагим" userId="56796acb-7f8a-49eb-8b97-27c4a36c4e14" providerId="ADAL" clId="{8722573E-84DB-4E6D-B77E-52F275007A50}" dt="2026-09-11T07:13:11.727" v="5063" actId="1076"/>
          <ac:graphicFrameMkLst>
            <pc:docMk/>
            <pc:sldMk cId="1756979658" sldId="2147377662"/>
            <ac:graphicFrameMk id="4" creationId="{D6A1B4DB-5D3C-13D5-43C7-E6F3E63917B6}"/>
          </ac:graphicFrameMkLst>
        </pc:graphicFrameChg>
        <pc:graphicFrameChg chg="add mod">
          <ac:chgData name="Райымбек Жомартұлы Ибрагим" userId="56796acb-7f8a-49eb-8b97-27c4a36c4e14" providerId="ADAL" clId="{8722573E-84DB-4E6D-B77E-52F275007A50}" dt="2026-09-11T07:13:11.727" v="5063" actId="1076"/>
          <ac:graphicFrameMkLst>
            <pc:docMk/>
            <pc:sldMk cId="1756979658" sldId="2147377662"/>
            <ac:graphicFrameMk id="7" creationId="{534972E8-72E8-04C5-843E-DA2B03373F6F}"/>
          </ac:graphicFrameMkLst>
        </pc:graphicFrameChg>
        <pc:graphicFrameChg chg="add mod">
          <ac:chgData name="Райымбек Жомартұлы Ибрагим" userId="56796acb-7f8a-49eb-8b97-27c4a36c4e14" providerId="ADAL" clId="{8722573E-84DB-4E6D-B77E-52F275007A50}" dt="2026-09-11T07:13:11.727" v="5063" actId="1076"/>
          <ac:graphicFrameMkLst>
            <pc:docMk/>
            <pc:sldMk cId="1756979658" sldId="2147377662"/>
            <ac:graphicFrameMk id="8" creationId="{FB74BE72-8CA2-EC29-5CFE-44406BB5F066}"/>
          </ac:graphicFrameMkLst>
        </pc:graphicFrameChg>
        <pc:graphicFrameChg chg="add del mod">
          <ac:chgData name="Райымбек Жомартұлы Ибрагим" userId="56796acb-7f8a-49eb-8b97-27c4a36c4e14" providerId="ADAL" clId="{8722573E-84DB-4E6D-B77E-52F275007A50}" dt="2026-09-11T07:13:01.720" v="5058" actId="478"/>
          <ac:graphicFrameMkLst>
            <pc:docMk/>
            <pc:sldMk cId="1756979658" sldId="2147377662"/>
            <ac:graphicFrameMk id="16" creationId="{D6A1B4DB-5D3C-13D5-43C7-E6F3E63917B6}"/>
          </ac:graphicFrameMkLst>
        </pc:graphicFrameChg>
        <pc:graphicFrameChg chg="add del mod">
          <ac:chgData name="Райымбек Жомартұлы Ибрагим" userId="56796acb-7f8a-49eb-8b97-27c4a36c4e14" providerId="ADAL" clId="{8722573E-84DB-4E6D-B77E-52F275007A50}" dt="2026-09-11T07:13:01.720" v="5058" actId="478"/>
          <ac:graphicFrameMkLst>
            <pc:docMk/>
            <pc:sldMk cId="1756979658" sldId="2147377662"/>
            <ac:graphicFrameMk id="18" creationId="{534972E8-72E8-04C5-843E-DA2B03373F6F}"/>
          </ac:graphicFrameMkLst>
        </pc:graphicFrameChg>
        <pc:graphicFrameChg chg="add del mod">
          <ac:chgData name="Райымбек Жомартұлы Ибрагим" userId="56796acb-7f8a-49eb-8b97-27c4a36c4e14" providerId="ADAL" clId="{8722573E-84DB-4E6D-B77E-52F275007A50}" dt="2026-09-11T07:13:01.720" v="5058" actId="478"/>
          <ac:graphicFrameMkLst>
            <pc:docMk/>
            <pc:sldMk cId="1756979658" sldId="2147377662"/>
            <ac:graphicFrameMk id="20" creationId="{FB74BE72-8CA2-EC29-5CFE-44406BB5F066}"/>
          </ac:graphicFrameMkLst>
        </pc:graphicFrameChg>
        <pc:cxnChg chg="add mod">
          <ac:chgData name="Райымбек Жомартұлы Ибрагим" userId="56796acb-7f8a-49eb-8b97-27c4a36c4e14" providerId="ADAL" clId="{8722573E-84DB-4E6D-B77E-52F275007A50}" dt="2026-09-01T10:52:22.547" v="3054" actId="1076"/>
          <ac:cxnSpMkLst>
            <pc:docMk/>
            <pc:sldMk cId="1756979658" sldId="2147377662"/>
            <ac:cxnSpMk id="11" creationId="{89CA5A30-273A-F037-8D52-46AB891BEB7E}"/>
          </ac:cxnSpMkLst>
        </pc:cxnChg>
      </pc:sldChg>
      <pc:sldChg chg="addSp delSp modSp mod">
        <pc:chgData name="Райымбек Жомартұлы Ибрагим" userId="56796acb-7f8a-49eb-8b97-27c4a36c4e14" providerId="ADAL" clId="{8722573E-84DB-4E6D-B77E-52F275007A50}" dt="2026-09-11T07:09:07.895" v="4912" actId="20577"/>
        <pc:sldMkLst>
          <pc:docMk/>
          <pc:sldMk cId="2211460663" sldId="2147377687"/>
        </pc:sldMkLst>
        <pc:spChg chg="add">
          <ac:chgData name="Райымбек Жомартұлы Ибрагим" userId="56796acb-7f8a-49eb-8b97-27c4a36c4e14" providerId="ADAL" clId="{8722573E-84DB-4E6D-B77E-52F275007A50}" dt="2026-09-02T09:29:22.367" v="3663" actId="22"/>
          <ac:spMkLst>
            <pc:docMk/>
            <pc:sldMk cId="2211460663" sldId="2147377687"/>
            <ac:spMk id="8" creationId="{D0BD87A7-14BD-43AF-914E-F987A097AB99}"/>
          </ac:spMkLst>
        </pc:spChg>
        <pc:spChg chg="mod">
          <ac:chgData name="Райымбек Жомартұлы Ибрагим" userId="56796acb-7f8a-49eb-8b97-27c4a36c4e14" providerId="ADAL" clId="{8722573E-84DB-4E6D-B77E-52F275007A50}" dt="2026-09-11T07:08:57.810" v="4904" actId="20577"/>
          <ac:spMkLst>
            <pc:docMk/>
            <pc:sldMk cId="2211460663" sldId="2147377687"/>
            <ac:spMk id="11" creationId="{5652936E-4F0A-C426-62E3-77AC15CEF6CC}"/>
          </ac:spMkLst>
        </pc:spChg>
        <pc:spChg chg="mod">
          <ac:chgData name="Райымбек Жомартұлы Ибрагим" userId="56796acb-7f8a-49eb-8b97-27c4a36c4e14" providerId="ADAL" clId="{8722573E-84DB-4E6D-B77E-52F275007A50}" dt="2026-09-09T07:01:26.144" v="4590" actId="20577"/>
          <ac:spMkLst>
            <pc:docMk/>
            <pc:sldMk cId="2211460663" sldId="2147377687"/>
            <ac:spMk id="12" creationId="{67968CD1-1B3D-9A19-22C8-AE791CF16FBB}"/>
          </ac:spMkLst>
        </pc:spChg>
        <pc:spChg chg="add mod">
          <ac:chgData name="Райымбек Жомартұлы Ибрагим" userId="56796acb-7f8a-49eb-8b97-27c4a36c4e14" providerId="ADAL" clId="{8722573E-84DB-4E6D-B77E-52F275007A50}" dt="2026-09-09T07:02:36.850" v="4636" actId="20577"/>
          <ac:spMkLst>
            <pc:docMk/>
            <pc:sldMk cId="2211460663" sldId="2147377687"/>
            <ac:spMk id="14" creationId="{0CAECC61-50C8-C08A-BCDE-1345AA26E45B}"/>
          </ac:spMkLst>
        </pc:spChg>
        <pc:spChg chg="add">
          <ac:chgData name="Райымбек Жомартұлы Ибрагим" userId="56796acb-7f8a-49eb-8b97-27c4a36c4e14" providerId="ADAL" clId="{8722573E-84DB-4E6D-B77E-52F275007A50}" dt="2026-09-02T09:29:22.367" v="3663" actId="22"/>
          <ac:spMkLst>
            <pc:docMk/>
            <pc:sldMk cId="2211460663" sldId="2147377687"/>
            <ac:spMk id="17" creationId="{6CFC63A4-C461-C740-5A81-FC03E3A2BBB9}"/>
          </ac:spMkLst>
        </pc:spChg>
        <pc:spChg chg="add mod">
          <ac:chgData name="Райымбек Жомартұлы Ибрагим" userId="56796acb-7f8a-49eb-8b97-27c4a36c4e14" providerId="ADAL" clId="{8722573E-84DB-4E6D-B77E-52F275007A50}" dt="2026-09-11T07:08:18.594" v="4880" actId="20577"/>
          <ac:spMkLst>
            <pc:docMk/>
            <pc:sldMk cId="2211460663" sldId="2147377687"/>
            <ac:spMk id="19" creationId="{05158DB0-2597-0D19-B4EC-A97BB7CEFD8D}"/>
          </ac:spMkLst>
        </pc:spChg>
        <pc:spChg chg="add">
          <ac:chgData name="Райымбек Жомартұлы Ибрагим" userId="56796acb-7f8a-49eb-8b97-27c4a36c4e14" providerId="ADAL" clId="{8722573E-84DB-4E6D-B77E-52F275007A50}" dt="2026-09-02T09:29:22.367" v="3663" actId="22"/>
          <ac:spMkLst>
            <pc:docMk/>
            <pc:sldMk cId="2211460663" sldId="2147377687"/>
            <ac:spMk id="20" creationId="{F5A130AF-24F4-C6D6-60FF-7004C9787D83}"/>
          </ac:spMkLst>
        </pc:spChg>
        <pc:spChg chg="add">
          <ac:chgData name="Райымбек Жомартұлы Ибрагим" userId="56796acb-7f8a-49eb-8b97-27c4a36c4e14" providerId="ADAL" clId="{8722573E-84DB-4E6D-B77E-52F275007A50}" dt="2026-09-02T09:29:22.367" v="3663" actId="22"/>
          <ac:spMkLst>
            <pc:docMk/>
            <pc:sldMk cId="2211460663" sldId="2147377687"/>
            <ac:spMk id="23" creationId="{9FADABE8-EF94-8BAC-10A3-64F75A09E40D}"/>
          </ac:spMkLst>
        </pc:spChg>
        <pc:spChg chg="add">
          <ac:chgData name="Райымбек Жомартұлы Ибрагим" userId="56796acb-7f8a-49eb-8b97-27c4a36c4e14" providerId="ADAL" clId="{8722573E-84DB-4E6D-B77E-52F275007A50}" dt="2026-09-02T09:29:22.367" v="3663" actId="22"/>
          <ac:spMkLst>
            <pc:docMk/>
            <pc:sldMk cId="2211460663" sldId="2147377687"/>
            <ac:spMk id="27" creationId="{012D6F23-C151-3B9D-67BC-30C7BAB2CD13}"/>
          </ac:spMkLst>
        </pc:spChg>
        <pc:spChg chg="mod">
          <ac:chgData name="Райымбек Жомартұлы Ибрагим" userId="56796acb-7f8a-49eb-8b97-27c4a36c4e14" providerId="ADAL" clId="{8722573E-84DB-4E6D-B77E-52F275007A50}" dt="2026-09-11T07:09:03.758" v="4910" actId="20577"/>
          <ac:spMkLst>
            <pc:docMk/>
            <pc:sldMk cId="2211460663" sldId="2147377687"/>
            <ac:spMk id="28" creationId="{13DB5262-81B8-0873-BA3C-3D6DF3FB1AB7}"/>
          </ac:spMkLst>
        </pc:spChg>
        <pc:spChg chg="add">
          <ac:chgData name="Райымбек Жомартұлы Ибрагим" userId="56796acb-7f8a-49eb-8b97-27c4a36c4e14" providerId="ADAL" clId="{8722573E-84DB-4E6D-B77E-52F275007A50}" dt="2026-09-02T09:29:22.367" v="3663" actId="22"/>
          <ac:spMkLst>
            <pc:docMk/>
            <pc:sldMk cId="2211460663" sldId="2147377687"/>
            <ac:spMk id="31" creationId="{7DA05C23-7B14-2FDF-A410-56099B05318A}"/>
          </ac:spMkLst>
        </pc:spChg>
        <pc:spChg chg="mod">
          <ac:chgData name="Райымбек Жомартұлы Ибрагим" userId="56796acb-7f8a-49eb-8b97-27c4a36c4e14" providerId="ADAL" clId="{8722573E-84DB-4E6D-B77E-52F275007A50}" dt="2026-09-11T07:09:07.895" v="4912" actId="20577"/>
          <ac:spMkLst>
            <pc:docMk/>
            <pc:sldMk cId="2211460663" sldId="2147377687"/>
            <ac:spMk id="34" creationId="{9AEDFEF3-9EA2-EA71-C207-DB85D309DB35}"/>
          </ac:spMkLst>
        </pc:spChg>
        <pc:spChg chg="add">
          <ac:chgData name="Райымбек Жомартұлы Ибрагим" userId="56796acb-7f8a-49eb-8b97-27c4a36c4e14" providerId="ADAL" clId="{8722573E-84DB-4E6D-B77E-52F275007A50}" dt="2026-09-02T09:29:22.367" v="3663" actId="22"/>
          <ac:spMkLst>
            <pc:docMk/>
            <pc:sldMk cId="2211460663" sldId="2147377687"/>
            <ac:spMk id="35" creationId="{3A22D96A-9E6F-A258-60F0-E7AD92662E18}"/>
          </ac:spMkLst>
        </pc:spChg>
        <pc:graphicFrameChg chg="add del mod ord">
          <ac:chgData name="Райымбек Жомартұлы Ибрагим" userId="56796acb-7f8a-49eb-8b97-27c4a36c4e14" providerId="ADAL" clId="{8722573E-84DB-4E6D-B77E-52F275007A50}" dt="2026-09-11T07:08:36.568" v="4900" actId="20577"/>
          <ac:graphicFrameMkLst>
            <pc:docMk/>
            <pc:sldMk cId="2211460663" sldId="2147377687"/>
            <ac:graphicFrameMk id="10" creationId="{00022722-DABB-9256-CBD1-6B537C249974}"/>
          </ac:graphicFrameMkLst>
        </pc:graphicFrameChg>
      </pc:sldChg>
      <pc:sldChg chg="addSp delSp modSp mod">
        <pc:chgData name="Райымбек Жомартұлы Ибрагим" userId="56796acb-7f8a-49eb-8b97-27c4a36c4e14" providerId="ADAL" clId="{8722573E-84DB-4E6D-B77E-52F275007A50}" dt="2026-09-11T07:16:52.213" v="5125" actId="1076"/>
        <pc:sldMkLst>
          <pc:docMk/>
          <pc:sldMk cId="1270397233" sldId="2147377688"/>
        </pc:sldMkLst>
        <pc:spChg chg="add">
          <ac:chgData name="Райымбек Жомартұлы Ибрагим" userId="56796acb-7f8a-49eb-8b97-27c4a36c4e14" providerId="ADAL" clId="{8722573E-84DB-4E6D-B77E-52F275007A50}" dt="2026-09-02T09:33:54.243" v="3845" actId="22"/>
          <ac:spMkLst>
            <pc:docMk/>
            <pc:sldMk cId="1270397233" sldId="2147377688"/>
            <ac:spMk id="8" creationId="{34C070E7-4B89-09E7-307E-74B81659ECE9}"/>
          </ac:spMkLst>
        </pc:spChg>
        <pc:spChg chg="add">
          <ac:chgData name="Райымбек Жомартұлы Ибрагим" userId="56796acb-7f8a-49eb-8b97-27c4a36c4e14" providerId="ADAL" clId="{8722573E-84DB-4E6D-B77E-52F275007A50}" dt="2026-09-02T09:33:54.243" v="3845" actId="22"/>
          <ac:spMkLst>
            <pc:docMk/>
            <pc:sldMk cId="1270397233" sldId="2147377688"/>
            <ac:spMk id="10" creationId="{D0E46318-87C4-F532-8592-E225F7A1B07E}"/>
          </ac:spMkLst>
        </pc:spChg>
        <pc:spChg chg="add">
          <ac:chgData name="Райымбек Жомартұлы Ибрагим" userId="56796acb-7f8a-49eb-8b97-27c4a36c4e14" providerId="ADAL" clId="{8722573E-84DB-4E6D-B77E-52F275007A50}" dt="2026-09-02T09:33:54.243" v="3845" actId="22"/>
          <ac:spMkLst>
            <pc:docMk/>
            <pc:sldMk cId="1270397233" sldId="2147377688"/>
            <ac:spMk id="12" creationId="{9987F3B3-71E2-0A89-55A3-E85821EF7AF9}"/>
          </ac:spMkLst>
        </pc:spChg>
        <pc:spChg chg="add">
          <ac:chgData name="Райымбек Жомартұлы Ибрагим" userId="56796acb-7f8a-49eb-8b97-27c4a36c4e14" providerId="ADAL" clId="{8722573E-84DB-4E6D-B77E-52F275007A50}" dt="2026-09-02T09:33:54.243" v="3845" actId="22"/>
          <ac:spMkLst>
            <pc:docMk/>
            <pc:sldMk cId="1270397233" sldId="2147377688"/>
            <ac:spMk id="14" creationId="{58ED7D1B-B967-DBDC-BDDD-433CB3B08768}"/>
          </ac:spMkLst>
        </pc:spChg>
        <pc:spChg chg="mod">
          <ac:chgData name="Райымбек Жомартұлы Ибрагим" userId="56796acb-7f8a-49eb-8b97-27c4a36c4e14" providerId="ADAL" clId="{8722573E-84DB-4E6D-B77E-52F275007A50}" dt="2026-09-11T07:11:27.810" v="4997" actId="20577"/>
          <ac:spMkLst>
            <pc:docMk/>
            <pc:sldMk cId="1270397233" sldId="2147377688"/>
            <ac:spMk id="31" creationId="{C281474D-194D-A6DC-7E07-149C5FC69587}"/>
          </ac:spMkLst>
        </pc:spChg>
        <pc:spChg chg="mod">
          <ac:chgData name="Райымбек Жомартұлы Ибрагим" userId="56796acb-7f8a-49eb-8b97-27c4a36c4e14" providerId="ADAL" clId="{8722573E-84DB-4E6D-B77E-52F275007A50}" dt="2026-09-11T07:11:35.499" v="5007" actId="20577"/>
          <ac:spMkLst>
            <pc:docMk/>
            <pc:sldMk cId="1270397233" sldId="2147377688"/>
            <ac:spMk id="33" creationId="{916AA40E-A964-2DDB-069A-798B81E0A17C}"/>
          </ac:spMkLst>
        </pc:spChg>
        <pc:spChg chg="mod">
          <ac:chgData name="Райымбек Жомартұлы Ибрагим" userId="56796acb-7f8a-49eb-8b97-27c4a36c4e14" providerId="ADAL" clId="{8722573E-84DB-4E6D-B77E-52F275007A50}" dt="2026-09-11T07:11:41.879" v="5019" actId="20577"/>
          <ac:spMkLst>
            <pc:docMk/>
            <pc:sldMk cId="1270397233" sldId="2147377688"/>
            <ac:spMk id="41" creationId="{0C4BE3A0-EA3A-8BA8-E2E3-0BDB1D176B51}"/>
          </ac:spMkLst>
        </pc:spChg>
        <pc:graphicFrameChg chg="add mod">
          <ac:chgData name="Райымбек Жомартұлы Ибрагим" userId="56796acb-7f8a-49eb-8b97-27c4a36c4e14" providerId="ADAL" clId="{8722573E-84DB-4E6D-B77E-52F275007A50}" dt="2026-09-11T07:16:52.213" v="5125" actId="1076"/>
          <ac:graphicFrameMkLst>
            <pc:docMk/>
            <pc:sldMk cId="1270397233" sldId="2147377688"/>
            <ac:graphicFrameMk id="4" creationId="{2CA4819E-6BF2-4855-A531-8C436FB12A06}"/>
          </ac:graphicFrameMkLst>
        </pc:graphicFrameChg>
        <pc:graphicFrameChg chg="add mod">
          <ac:chgData name="Райымбек Жомартұлы Ибрагим" userId="56796acb-7f8a-49eb-8b97-27c4a36c4e14" providerId="ADAL" clId="{8722573E-84DB-4E6D-B77E-52F275007A50}" dt="2026-09-11T07:16:52.213" v="5125" actId="1076"/>
          <ac:graphicFrameMkLst>
            <pc:docMk/>
            <pc:sldMk cId="1270397233" sldId="2147377688"/>
            <ac:graphicFrameMk id="5" creationId="{1223953F-41EC-42B0-9ADD-1D3C2CAFC201}"/>
          </ac:graphicFrameMkLst>
        </pc:graphicFrameChg>
        <pc:graphicFrameChg chg="add mod">
          <ac:chgData name="Райымбек Жомартұлы Ибрагим" userId="56796acb-7f8a-49eb-8b97-27c4a36c4e14" providerId="ADAL" clId="{8722573E-84DB-4E6D-B77E-52F275007A50}" dt="2026-09-11T07:16:52.213" v="5125" actId="1076"/>
          <ac:graphicFrameMkLst>
            <pc:docMk/>
            <pc:sldMk cId="1270397233" sldId="2147377688"/>
            <ac:graphicFrameMk id="6" creationId="{41637061-4CA6-4557-A978-2B109D713AFA}"/>
          </ac:graphicFrameMkLst>
        </pc:graphicFrameChg>
        <pc:graphicFrameChg chg="add del mod">
          <ac:chgData name="Райымбек Жомартұлы Ибрагим" userId="56796acb-7f8a-49eb-8b97-27c4a36c4e14" providerId="ADAL" clId="{8722573E-84DB-4E6D-B77E-52F275007A50}" dt="2026-09-11T07:16:43.226" v="5120" actId="478"/>
          <ac:graphicFrameMkLst>
            <pc:docMk/>
            <pc:sldMk cId="1270397233" sldId="2147377688"/>
            <ac:graphicFrameMk id="7" creationId="{2CA4819E-6BF2-4855-A531-8C436FB12A06}"/>
          </ac:graphicFrameMkLst>
        </pc:graphicFrameChg>
        <pc:graphicFrameChg chg="add del mod">
          <ac:chgData name="Райымбек Жомартұлы Ибрагим" userId="56796acb-7f8a-49eb-8b97-27c4a36c4e14" providerId="ADAL" clId="{8722573E-84DB-4E6D-B77E-52F275007A50}" dt="2026-09-11T07:16:43.226" v="5120" actId="478"/>
          <ac:graphicFrameMkLst>
            <pc:docMk/>
            <pc:sldMk cId="1270397233" sldId="2147377688"/>
            <ac:graphicFrameMk id="9" creationId="{1223953F-41EC-42B0-9ADD-1D3C2CAFC201}"/>
          </ac:graphicFrameMkLst>
        </pc:graphicFrameChg>
        <pc:graphicFrameChg chg="add del mod">
          <ac:chgData name="Райымбек Жомартұлы Ибрагим" userId="56796acb-7f8a-49eb-8b97-27c4a36c4e14" providerId="ADAL" clId="{8722573E-84DB-4E6D-B77E-52F275007A50}" dt="2026-09-11T07:16:43.226" v="5120" actId="478"/>
          <ac:graphicFrameMkLst>
            <pc:docMk/>
            <pc:sldMk cId="1270397233" sldId="2147377688"/>
            <ac:graphicFrameMk id="11" creationId="{41637061-4CA6-4557-A978-2B109D713AFA}"/>
          </ac:graphicFrameMkLst>
        </pc:graphicFrameChg>
      </pc:sldChg>
      <pc:sldChg chg="addSp delSp modSp mod">
        <pc:chgData name="Райымбек Жомартұлы Ибрагим" userId="56796acb-7f8a-49eb-8b97-27c4a36c4e14" providerId="ADAL" clId="{8722573E-84DB-4E6D-B77E-52F275007A50}" dt="2026-09-11T07:17:10.626" v="5131" actId="1076"/>
        <pc:sldMkLst>
          <pc:docMk/>
          <pc:sldMk cId="616791112" sldId="2147377689"/>
        </pc:sldMkLst>
        <pc:spChg chg="add">
          <ac:chgData name="Райымбек Жомартұлы Ибрагим" userId="56796acb-7f8a-49eb-8b97-27c4a36c4e14" providerId="ADAL" clId="{8722573E-84DB-4E6D-B77E-52F275007A50}" dt="2026-09-02T09:38:45.911" v="3952" actId="22"/>
          <ac:spMkLst>
            <pc:docMk/>
            <pc:sldMk cId="616791112" sldId="2147377689"/>
            <ac:spMk id="8" creationId="{DA7F00A9-36EC-24FE-BF1E-01F477920B69}"/>
          </ac:spMkLst>
        </pc:spChg>
        <pc:spChg chg="add">
          <ac:chgData name="Райымбек Жомартұлы Ибрагим" userId="56796acb-7f8a-49eb-8b97-27c4a36c4e14" providerId="ADAL" clId="{8722573E-84DB-4E6D-B77E-52F275007A50}" dt="2026-09-02T09:38:45.911" v="3952" actId="22"/>
          <ac:spMkLst>
            <pc:docMk/>
            <pc:sldMk cId="616791112" sldId="2147377689"/>
            <ac:spMk id="10" creationId="{B56711F9-9F8D-F0A9-1D6A-59705669DA8D}"/>
          </ac:spMkLst>
        </pc:spChg>
        <pc:spChg chg="add">
          <ac:chgData name="Райымбек Жомартұлы Ибрагим" userId="56796acb-7f8a-49eb-8b97-27c4a36c4e14" providerId="ADAL" clId="{8722573E-84DB-4E6D-B77E-52F275007A50}" dt="2026-09-02T09:38:45.911" v="3952" actId="22"/>
          <ac:spMkLst>
            <pc:docMk/>
            <pc:sldMk cId="616791112" sldId="2147377689"/>
            <ac:spMk id="12" creationId="{C1A315F0-3209-2394-4AA0-B8C3C8134E24}"/>
          </ac:spMkLst>
        </pc:spChg>
        <pc:spChg chg="add">
          <ac:chgData name="Райымбек Жомартұлы Ибрагим" userId="56796acb-7f8a-49eb-8b97-27c4a36c4e14" providerId="ADAL" clId="{8722573E-84DB-4E6D-B77E-52F275007A50}" dt="2026-09-02T09:38:45.911" v="3952" actId="22"/>
          <ac:spMkLst>
            <pc:docMk/>
            <pc:sldMk cId="616791112" sldId="2147377689"/>
            <ac:spMk id="14" creationId="{1206B350-B984-9E02-F38C-196EA7B64862}"/>
          </ac:spMkLst>
        </pc:spChg>
        <pc:spChg chg="add mod">
          <ac:chgData name="Райымбек Жомартұлы Ибрагим" userId="56796acb-7f8a-49eb-8b97-27c4a36c4e14" providerId="ADAL" clId="{8722573E-84DB-4E6D-B77E-52F275007A50}" dt="2026-09-11T07:11:48.268" v="5023" actId="20577"/>
          <ac:spMkLst>
            <pc:docMk/>
            <pc:sldMk cId="616791112" sldId="2147377689"/>
            <ac:spMk id="25" creationId="{C32421CD-1D58-2890-6C2E-F19E0C1A1431}"/>
          </ac:spMkLst>
        </pc:spChg>
        <pc:spChg chg="add">
          <ac:chgData name="Райымбек Жомартұлы Ибрагим" userId="56796acb-7f8a-49eb-8b97-27c4a36c4e14" providerId="ADAL" clId="{8722573E-84DB-4E6D-B77E-52F275007A50}" dt="2026-09-02T09:38:45.911" v="3952" actId="22"/>
          <ac:spMkLst>
            <pc:docMk/>
            <pc:sldMk cId="616791112" sldId="2147377689"/>
            <ac:spMk id="26" creationId="{6162D224-C8F9-6917-0516-0F0B6FEC43CA}"/>
          </ac:spMkLst>
        </pc:spChg>
        <pc:spChg chg="add mod">
          <ac:chgData name="Райымбек Жомартұлы Ибрагим" userId="56796acb-7f8a-49eb-8b97-27c4a36c4e14" providerId="ADAL" clId="{8722573E-84DB-4E6D-B77E-52F275007A50}" dt="2026-09-11T07:11:59.244" v="5039" actId="20577"/>
          <ac:spMkLst>
            <pc:docMk/>
            <pc:sldMk cId="616791112" sldId="2147377689"/>
            <ac:spMk id="29" creationId="{578E79DC-0BE0-49B0-4874-14C4573F4729}"/>
          </ac:spMkLst>
        </pc:spChg>
        <pc:spChg chg="add">
          <ac:chgData name="Райымбек Жомартұлы Ибрагим" userId="56796acb-7f8a-49eb-8b97-27c4a36c4e14" providerId="ADAL" clId="{8722573E-84DB-4E6D-B77E-52F275007A50}" dt="2026-09-02T09:38:45.911" v="3952" actId="22"/>
          <ac:spMkLst>
            <pc:docMk/>
            <pc:sldMk cId="616791112" sldId="2147377689"/>
            <ac:spMk id="30" creationId="{17B0351B-3CC7-9EBF-8C34-1ACE777889D7}"/>
          </ac:spMkLst>
        </pc:spChg>
        <pc:spChg chg="add mod">
          <ac:chgData name="Райымбек Жомартұлы Ибрагим" userId="56796acb-7f8a-49eb-8b97-27c4a36c4e14" providerId="ADAL" clId="{8722573E-84DB-4E6D-B77E-52F275007A50}" dt="2026-09-11T07:12:04.765" v="5051" actId="20577"/>
          <ac:spMkLst>
            <pc:docMk/>
            <pc:sldMk cId="616791112" sldId="2147377689"/>
            <ac:spMk id="33" creationId="{B982DD14-5F63-F516-85F3-A77E87D7C3B9}"/>
          </ac:spMkLst>
        </pc:spChg>
        <pc:spChg chg="add">
          <ac:chgData name="Райымбек Жомартұлы Ибрагим" userId="56796acb-7f8a-49eb-8b97-27c4a36c4e14" providerId="ADAL" clId="{8722573E-84DB-4E6D-B77E-52F275007A50}" dt="2026-09-02T09:38:45.911" v="3952" actId="22"/>
          <ac:spMkLst>
            <pc:docMk/>
            <pc:sldMk cId="616791112" sldId="2147377689"/>
            <ac:spMk id="34" creationId="{3A437C3F-11AB-BBBF-1B84-80A5FA1CE815}"/>
          </ac:spMkLst>
        </pc:spChg>
        <pc:spChg chg="mod">
          <ac:chgData name="Райымбек Жомартұлы Ибрагим" userId="56796acb-7f8a-49eb-8b97-27c4a36c4e14" providerId="ADAL" clId="{8722573E-84DB-4E6D-B77E-52F275007A50}" dt="2026-09-08T07:33:12.621" v="4421" actId="20577"/>
          <ac:spMkLst>
            <pc:docMk/>
            <pc:sldMk cId="616791112" sldId="2147377689"/>
            <ac:spMk id="616" creationId="{EB0C6DFE-F038-3E8A-2E79-F7CB18FA05C7}"/>
          </ac:spMkLst>
        </pc:spChg>
        <pc:spChg chg="mod">
          <ac:chgData name="Райымбек Жомартұлы Ибрагим" userId="56796acb-7f8a-49eb-8b97-27c4a36c4e14" providerId="ADAL" clId="{8722573E-84DB-4E6D-B77E-52F275007A50}" dt="2026-09-09T07:04:42.093" v="4725" actId="20577"/>
          <ac:spMkLst>
            <pc:docMk/>
            <pc:sldMk cId="616791112" sldId="2147377689"/>
            <ac:spMk id="618" creationId="{C8FF08E5-3B75-03EB-C830-237061C494FE}"/>
          </ac:spMkLst>
        </pc:spChg>
        <pc:spChg chg="mod">
          <ac:chgData name="Райымбек Жомартұлы Ибрагим" userId="56796acb-7f8a-49eb-8b97-27c4a36c4e14" providerId="ADAL" clId="{8722573E-84DB-4E6D-B77E-52F275007A50}" dt="2026-09-09T07:04:35.070" v="4721" actId="20577"/>
          <ac:spMkLst>
            <pc:docMk/>
            <pc:sldMk cId="616791112" sldId="2147377689"/>
            <ac:spMk id="620" creationId="{5F8B6F97-4D16-39FB-B007-BA6A36754F55}"/>
          </ac:spMkLst>
        </pc:spChg>
        <pc:graphicFrameChg chg="add mod">
          <ac:chgData name="Райымбек Жомартұлы Ибрагим" userId="56796acb-7f8a-49eb-8b97-27c4a36c4e14" providerId="ADAL" clId="{8722573E-84DB-4E6D-B77E-52F275007A50}" dt="2026-09-11T07:17:10.626" v="5131" actId="1076"/>
          <ac:graphicFrameMkLst>
            <pc:docMk/>
            <pc:sldMk cId="616791112" sldId="2147377689"/>
            <ac:graphicFrameMk id="3" creationId="{026ABB8F-0E34-4D4A-8775-026E5372B307}"/>
          </ac:graphicFrameMkLst>
        </pc:graphicFrameChg>
        <pc:graphicFrameChg chg="add mod">
          <ac:chgData name="Райымбек Жомартұлы Ибрагим" userId="56796acb-7f8a-49eb-8b97-27c4a36c4e14" providerId="ADAL" clId="{8722573E-84DB-4E6D-B77E-52F275007A50}" dt="2026-09-11T07:17:10.626" v="5131" actId="1076"/>
          <ac:graphicFrameMkLst>
            <pc:docMk/>
            <pc:sldMk cId="616791112" sldId="2147377689"/>
            <ac:graphicFrameMk id="5" creationId="{61D57791-0D5B-46E3-AD09-97C9DA90B40B}"/>
          </ac:graphicFrameMkLst>
        </pc:graphicFrameChg>
        <pc:graphicFrameChg chg="add mod">
          <ac:chgData name="Райымбек Жомартұлы Ибрагим" userId="56796acb-7f8a-49eb-8b97-27c4a36c4e14" providerId="ADAL" clId="{8722573E-84DB-4E6D-B77E-52F275007A50}" dt="2026-09-11T07:17:10.626" v="5131" actId="1076"/>
          <ac:graphicFrameMkLst>
            <pc:docMk/>
            <pc:sldMk cId="616791112" sldId="2147377689"/>
            <ac:graphicFrameMk id="6" creationId="{5340C656-8360-4EB3-BD02-E2DC7D6D82B4}"/>
          </ac:graphicFrameMkLst>
        </pc:graphicFrameChg>
        <pc:graphicFrameChg chg="add del mod">
          <ac:chgData name="Райымбек Жомартұлы Ибрагим" userId="56796acb-7f8a-49eb-8b97-27c4a36c4e14" providerId="ADAL" clId="{8722573E-84DB-4E6D-B77E-52F275007A50}" dt="2026-09-11T07:17:04.954" v="5126" actId="478"/>
          <ac:graphicFrameMkLst>
            <pc:docMk/>
            <pc:sldMk cId="616791112" sldId="2147377689"/>
            <ac:graphicFrameMk id="7" creationId="{026ABB8F-0E34-4D4A-8775-026E5372B307}"/>
          </ac:graphicFrameMkLst>
        </pc:graphicFrameChg>
        <pc:graphicFrameChg chg="add del mod">
          <ac:chgData name="Райымбек Жомартұлы Ибрагим" userId="56796acb-7f8a-49eb-8b97-27c4a36c4e14" providerId="ADAL" clId="{8722573E-84DB-4E6D-B77E-52F275007A50}" dt="2026-09-11T07:17:04.954" v="5126" actId="478"/>
          <ac:graphicFrameMkLst>
            <pc:docMk/>
            <pc:sldMk cId="616791112" sldId="2147377689"/>
            <ac:graphicFrameMk id="9" creationId="{61D57791-0D5B-46E3-AD09-97C9DA90B40B}"/>
          </ac:graphicFrameMkLst>
        </pc:graphicFrameChg>
        <pc:graphicFrameChg chg="add del mod">
          <ac:chgData name="Райымбек Жомартұлы Ибрагим" userId="56796acb-7f8a-49eb-8b97-27c4a36c4e14" providerId="ADAL" clId="{8722573E-84DB-4E6D-B77E-52F275007A50}" dt="2026-09-11T07:17:04.954" v="5126" actId="478"/>
          <ac:graphicFrameMkLst>
            <pc:docMk/>
            <pc:sldMk cId="616791112" sldId="2147377689"/>
            <ac:graphicFrameMk id="11" creationId="{5340C656-8360-4EB3-BD02-E2DC7D6D82B4}"/>
          </ac:graphicFrameMkLst>
        </pc:graphicFrameChg>
        <pc:cxnChg chg="add mod">
          <ac:chgData name="Райымбек Жомартұлы Ибрагим" userId="56796acb-7f8a-49eb-8b97-27c4a36c4e14" providerId="ADAL" clId="{8722573E-84DB-4E6D-B77E-52F275007A50}" dt="2026-09-02T07:43:34.558" v="3506"/>
          <ac:cxnSpMkLst>
            <pc:docMk/>
            <pc:sldMk cId="616791112" sldId="2147377689"/>
            <ac:cxnSpMk id="4" creationId="{F985F92A-EBB0-028A-BE68-E581B744512C}"/>
          </ac:cxnSpMkLst>
        </pc:cxnChg>
      </pc:sldChg>
      <pc:sldChg chg="addSp delSp modSp mod">
        <pc:chgData name="Райымбек Жомартұлы Ибрагим" userId="56796acb-7f8a-49eb-8b97-27c4a36c4e14" providerId="ADAL" clId="{8722573E-84DB-4E6D-B77E-52F275007A50}" dt="2026-09-11T07:20:13.334" v="5185" actId="15174"/>
        <pc:sldMkLst>
          <pc:docMk/>
          <pc:sldMk cId="4010450629" sldId="2147377690"/>
        </pc:sldMkLst>
        <pc:spChg chg="add">
          <ac:chgData name="Райымбек Жомартұлы Ибрагим" userId="56796acb-7f8a-49eb-8b97-27c4a36c4e14" providerId="ADAL" clId="{8722573E-84DB-4E6D-B77E-52F275007A50}" dt="2026-09-02T09:38:16.785" v="3949" actId="22"/>
          <ac:spMkLst>
            <pc:docMk/>
            <pc:sldMk cId="4010450629" sldId="2147377690"/>
            <ac:spMk id="3" creationId="{A8B372F2-A317-1F75-2156-CEA42E07E13E}"/>
          </ac:spMkLst>
        </pc:spChg>
        <pc:spChg chg="add">
          <ac:chgData name="Райымбек Жомартұлы Ибрагим" userId="56796acb-7f8a-49eb-8b97-27c4a36c4e14" providerId="ADAL" clId="{8722573E-84DB-4E6D-B77E-52F275007A50}" dt="2026-09-02T09:38:16.785" v="3949" actId="22"/>
          <ac:spMkLst>
            <pc:docMk/>
            <pc:sldMk cId="4010450629" sldId="2147377690"/>
            <ac:spMk id="6" creationId="{5DD73D38-DDE6-3BCA-A416-16FF2DE26B5A}"/>
          </ac:spMkLst>
        </pc:spChg>
        <pc:spChg chg="mod">
          <ac:chgData name="Райымбек Жомартұлы Ибрагим" userId="56796acb-7f8a-49eb-8b97-27c4a36c4e14" providerId="ADAL" clId="{8722573E-84DB-4E6D-B77E-52F275007A50}" dt="2026-09-02T09:45:05.683" v="4020" actId="20577"/>
          <ac:spMkLst>
            <pc:docMk/>
            <pc:sldMk cId="4010450629" sldId="2147377690"/>
            <ac:spMk id="172" creationId="{CCBD63DA-7FB8-6A02-4413-B4E7F1198119}"/>
          </ac:spMkLst>
        </pc:spChg>
        <pc:spChg chg="mod">
          <ac:chgData name="Райымбек Жомартұлы Ибрагим" userId="56796acb-7f8a-49eb-8b97-27c4a36c4e14" providerId="ADAL" clId="{8722573E-84DB-4E6D-B77E-52F275007A50}" dt="2026-09-02T07:46:25.905" v="3526" actId="20577"/>
          <ac:spMkLst>
            <pc:docMk/>
            <pc:sldMk cId="4010450629" sldId="2147377690"/>
            <ac:spMk id="825" creationId="{3664D909-7F43-D485-A99A-0997E9493C86}"/>
          </ac:spMkLst>
        </pc:spChg>
        <pc:spChg chg="mod">
          <ac:chgData name="Райымбек Жомартұлы Ибрагим" userId="56796acb-7f8a-49eb-8b97-27c4a36c4e14" providerId="ADAL" clId="{8722573E-84DB-4E6D-B77E-52F275007A50}" dt="2026-09-02T07:46:22.260" v="3524" actId="20577"/>
          <ac:spMkLst>
            <pc:docMk/>
            <pc:sldMk cId="4010450629" sldId="2147377690"/>
            <ac:spMk id="827" creationId="{D0E1B2A2-D8E9-F4B0-E2B6-DF4D8E9333F9}"/>
          </ac:spMkLst>
        </pc:spChg>
        <pc:spChg chg="add del mod">
          <ac:chgData name="Райымбек Жомартұлы Ибрагим" userId="56796acb-7f8a-49eb-8b97-27c4a36c4e14" providerId="ADAL" clId="{8722573E-84DB-4E6D-B77E-52F275007A50}" dt="2026-09-02T07:46:15.828" v="3522" actId="20577"/>
          <ac:spMkLst>
            <pc:docMk/>
            <pc:sldMk cId="4010450629" sldId="2147377690"/>
            <ac:spMk id="852" creationId="{884CA6B6-892C-E1E0-8EEF-E5AAF98C9FA4}"/>
          </ac:spMkLst>
        </pc:spChg>
        <pc:spChg chg="add del">
          <ac:chgData name="Райымбек Жомартұлы Ибрагим" userId="56796acb-7f8a-49eb-8b97-27c4a36c4e14" providerId="ADAL" clId="{8722573E-84DB-4E6D-B77E-52F275007A50}" dt="2026-09-02T07:45:59.232" v="3516" actId="478"/>
          <ac:spMkLst>
            <pc:docMk/>
            <pc:sldMk cId="4010450629" sldId="2147377690"/>
            <ac:spMk id="854" creationId="{B0A05DFE-3A93-F920-94B1-28E82D0DABD2}"/>
          </ac:spMkLst>
        </pc:spChg>
        <pc:graphicFrameChg chg="add mod">
          <ac:chgData name="Райымбек Жомартұлы Ибрагим" userId="56796acb-7f8a-49eb-8b97-27c4a36c4e14" providerId="ADAL" clId="{8722573E-84DB-4E6D-B77E-52F275007A50}" dt="2026-09-11T07:17:32.189" v="5142" actId="1076"/>
          <ac:graphicFrameMkLst>
            <pc:docMk/>
            <pc:sldMk cId="4010450629" sldId="2147377690"/>
            <ac:graphicFrameMk id="2" creationId="{FD29F184-3E1B-46A1-9BC9-74C960E2F01D}"/>
          </ac:graphicFrameMkLst>
        </pc:graphicFrameChg>
        <pc:graphicFrameChg chg="add mod">
          <ac:chgData name="Райымбек Жомартұлы Ибрагим" userId="56796acb-7f8a-49eb-8b97-27c4a36c4e14" providerId="ADAL" clId="{8722573E-84DB-4E6D-B77E-52F275007A50}" dt="2026-09-11T07:20:00.732" v="5181" actId="15174"/>
          <ac:graphicFrameMkLst>
            <pc:docMk/>
            <pc:sldMk cId="4010450629" sldId="2147377690"/>
            <ac:graphicFrameMk id="4" creationId="{C64FA89C-EAF0-4B92-B1BC-D59055F7E41D}"/>
          </ac:graphicFrameMkLst>
        </pc:graphicFrameChg>
        <pc:graphicFrameChg chg="add del mod">
          <ac:chgData name="Райымбек Жомартұлы Ибрагим" userId="56796acb-7f8a-49eb-8b97-27c4a36c4e14" providerId="ADAL" clId="{8722573E-84DB-4E6D-B77E-52F275007A50}" dt="2026-09-11T07:17:24.881" v="5132" actId="478"/>
          <ac:graphicFrameMkLst>
            <pc:docMk/>
            <pc:sldMk cId="4010450629" sldId="2147377690"/>
            <ac:graphicFrameMk id="5" creationId="{FD29F184-3E1B-46A1-9BC9-74C960E2F01D}"/>
          </ac:graphicFrameMkLst>
        </pc:graphicFrameChg>
        <pc:graphicFrameChg chg="add mod">
          <ac:chgData name="Райымбек Жомартұлы Ибрагим" userId="56796acb-7f8a-49eb-8b97-27c4a36c4e14" providerId="ADAL" clId="{8722573E-84DB-4E6D-B77E-52F275007A50}" dt="2026-09-11T07:17:32.189" v="5142" actId="1076"/>
          <ac:graphicFrameMkLst>
            <pc:docMk/>
            <pc:sldMk cId="4010450629" sldId="2147377690"/>
            <ac:graphicFrameMk id="7" creationId="{398F3528-C334-43A7-ABAF-390AF2DB9BA8}"/>
          </ac:graphicFrameMkLst>
        </pc:graphicFrameChg>
        <pc:graphicFrameChg chg="add mod">
          <ac:chgData name="Райымбек Жомартұлы Ибрагим" userId="56796acb-7f8a-49eb-8b97-27c4a36c4e14" providerId="ADAL" clId="{8722573E-84DB-4E6D-B77E-52F275007A50}" dt="2026-09-11T07:17:32.189" v="5142" actId="1076"/>
          <ac:graphicFrameMkLst>
            <pc:docMk/>
            <pc:sldMk cId="4010450629" sldId="2147377690"/>
            <ac:graphicFrameMk id="8" creationId="{4E9B1AEC-35DC-480D-B54C-1AAFAE3523D3}"/>
          </ac:graphicFrameMkLst>
        </pc:graphicFrameChg>
        <pc:graphicFrameChg chg="add mod">
          <ac:chgData name="Райымбек Жомартұлы Ибрагим" userId="56796acb-7f8a-49eb-8b97-27c4a36c4e14" providerId="ADAL" clId="{8722573E-84DB-4E6D-B77E-52F275007A50}" dt="2026-09-11T07:19:53.144" v="5179" actId="15174"/>
          <ac:graphicFrameMkLst>
            <pc:docMk/>
            <pc:sldMk cId="4010450629" sldId="2147377690"/>
            <ac:graphicFrameMk id="9" creationId="{F3148C6F-3BCA-4593-916E-861BC506BECA}"/>
          </ac:graphicFrameMkLst>
        </pc:graphicFrameChg>
        <pc:graphicFrameChg chg="add mod">
          <ac:chgData name="Райымбек Жомартұлы Ибрагим" userId="56796acb-7f8a-49eb-8b97-27c4a36c4e14" providerId="ADAL" clId="{8722573E-84DB-4E6D-B77E-52F275007A50}" dt="2026-09-11T07:17:32.189" v="5142" actId="1076"/>
          <ac:graphicFrameMkLst>
            <pc:docMk/>
            <pc:sldMk cId="4010450629" sldId="2147377690"/>
            <ac:graphicFrameMk id="10" creationId="{6B23CF67-6940-4E3D-9C4C-13B4D5473D8F}"/>
          </ac:graphicFrameMkLst>
        </pc:graphicFrameChg>
        <pc:graphicFrameChg chg="add del mod">
          <ac:chgData name="Райымбек Жомартұлы Ибрагим" userId="56796acb-7f8a-49eb-8b97-27c4a36c4e14" providerId="ADAL" clId="{8722573E-84DB-4E6D-B77E-52F275007A50}" dt="2026-09-11T07:17:24.881" v="5132" actId="478"/>
          <ac:graphicFrameMkLst>
            <pc:docMk/>
            <pc:sldMk cId="4010450629" sldId="2147377690"/>
            <ac:graphicFrameMk id="11" creationId="{C64FA89C-EAF0-4B92-B1BC-D59055F7E41D}"/>
          </ac:graphicFrameMkLst>
        </pc:graphicFrameChg>
        <pc:graphicFrameChg chg="add mod">
          <ac:chgData name="Райымбек Жомартұлы Ибрагим" userId="56796acb-7f8a-49eb-8b97-27c4a36c4e14" providerId="ADAL" clId="{8722573E-84DB-4E6D-B77E-52F275007A50}" dt="2026-09-11T07:20:07.240" v="5183" actId="15174"/>
          <ac:graphicFrameMkLst>
            <pc:docMk/>
            <pc:sldMk cId="4010450629" sldId="2147377690"/>
            <ac:graphicFrameMk id="12" creationId="{18291D2B-E4F5-45D7-A173-16BB3EDCD248}"/>
          </ac:graphicFrameMkLst>
        </pc:graphicFrameChg>
        <pc:graphicFrameChg chg="add mod">
          <ac:chgData name="Райымбек Жомартұлы Ибрагим" userId="56796acb-7f8a-49eb-8b97-27c4a36c4e14" providerId="ADAL" clId="{8722573E-84DB-4E6D-B77E-52F275007A50}" dt="2026-09-11T07:20:13.334" v="5185" actId="15174"/>
          <ac:graphicFrameMkLst>
            <pc:docMk/>
            <pc:sldMk cId="4010450629" sldId="2147377690"/>
            <ac:graphicFrameMk id="13" creationId="{8E1826C8-F38D-47C4-8143-1A32E3097F07}"/>
          </ac:graphicFrameMkLst>
        </pc:graphicFrameChg>
        <pc:graphicFrameChg chg="add del mod">
          <ac:chgData name="Райымбек Жомартұлы Ибрагим" userId="56796acb-7f8a-49eb-8b97-27c4a36c4e14" providerId="ADAL" clId="{8722573E-84DB-4E6D-B77E-52F275007A50}" dt="2026-09-11T07:17:24.881" v="5132" actId="478"/>
          <ac:graphicFrameMkLst>
            <pc:docMk/>
            <pc:sldMk cId="4010450629" sldId="2147377690"/>
            <ac:graphicFrameMk id="14" creationId="{398F3528-C334-43A7-ABAF-390AF2DB9BA8}"/>
          </ac:graphicFrameMkLst>
        </pc:graphicFrameChg>
        <pc:graphicFrameChg chg="add del mod">
          <ac:chgData name="Райымбек Жомартұлы Ибрагим" userId="56796acb-7f8a-49eb-8b97-27c4a36c4e14" providerId="ADAL" clId="{8722573E-84DB-4E6D-B77E-52F275007A50}" dt="2026-09-11T07:17:24.881" v="5132" actId="478"/>
          <ac:graphicFrameMkLst>
            <pc:docMk/>
            <pc:sldMk cId="4010450629" sldId="2147377690"/>
            <ac:graphicFrameMk id="15" creationId="{4E9B1AEC-35DC-480D-B54C-1AAFAE3523D3}"/>
          </ac:graphicFrameMkLst>
        </pc:graphicFrameChg>
        <pc:graphicFrameChg chg="add del mod">
          <ac:chgData name="Райымбек Жомартұлы Ибрагим" userId="56796acb-7f8a-49eb-8b97-27c4a36c4e14" providerId="ADAL" clId="{8722573E-84DB-4E6D-B77E-52F275007A50}" dt="2026-09-11T07:17:24.881" v="5132" actId="478"/>
          <ac:graphicFrameMkLst>
            <pc:docMk/>
            <pc:sldMk cId="4010450629" sldId="2147377690"/>
            <ac:graphicFrameMk id="16" creationId="{F3148C6F-3BCA-4593-916E-861BC506BECA}"/>
          </ac:graphicFrameMkLst>
        </pc:graphicFrameChg>
        <pc:graphicFrameChg chg="add del mod">
          <ac:chgData name="Райымбек Жомартұлы Ибрагим" userId="56796acb-7f8a-49eb-8b97-27c4a36c4e14" providerId="ADAL" clId="{8722573E-84DB-4E6D-B77E-52F275007A50}" dt="2026-09-11T07:17:24.881" v="5132" actId="478"/>
          <ac:graphicFrameMkLst>
            <pc:docMk/>
            <pc:sldMk cId="4010450629" sldId="2147377690"/>
            <ac:graphicFrameMk id="17" creationId="{6B23CF67-6940-4E3D-9C4C-13B4D5473D8F}"/>
          </ac:graphicFrameMkLst>
        </pc:graphicFrameChg>
        <pc:graphicFrameChg chg="add del mod">
          <ac:chgData name="Райымбек Жомартұлы Ибрагим" userId="56796acb-7f8a-49eb-8b97-27c4a36c4e14" providerId="ADAL" clId="{8722573E-84DB-4E6D-B77E-52F275007A50}" dt="2026-09-11T07:17:24.881" v="5132" actId="478"/>
          <ac:graphicFrameMkLst>
            <pc:docMk/>
            <pc:sldMk cId="4010450629" sldId="2147377690"/>
            <ac:graphicFrameMk id="18" creationId="{18291D2B-E4F5-45D7-A173-16BB3EDCD248}"/>
          </ac:graphicFrameMkLst>
        </pc:graphicFrameChg>
        <pc:graphicFrameChg chg="add del mod">
          <ac:chgData name="Райымбек Жомартұлы Ибрагим" userId="56796acb-7f8a-49eb-8b97-27c4a36c4e14" providerId="ADAL" clId="{8722573E-84DB-4E6D-B77E-52F275007A50}" dt="2026-09-11T07:17:24.881" v="5132" actId="478"/>
          <ac:graphicFrameMkLst>
            <pc:docMk/>
            <pc:sldMk cId="4010450629" sldId="2147377690"/>
            <ac:graphicFrameMk id="19" creationId="{8E1826C8-F38D-47C4-8143-1A32E3097F07}"/>
          </ac:graphicFrameMkLst>
        </pc:graphicFrameChg>
      </pc:sldChg>
      <pc:sldChg chg="addSp delSp modSp add mod">
        <pc:chgData name="Райымбек Жомартұлы Ибрагим" userId="56796acb-7f8a-49eb-8b97-27c4a36c4e14" providerId="ADAL" clId="{8722573E-84DB-4E6D-B77E-52F275007A50}" dt="2026-09-11T07:10:17.919" v="4945" actId="20577"/>
        <pc:sldMkLst>
          <pc:docMk/>
          <pc:sldMk cId="3073142197" sldId="2147377691"/>
        </pc:sldMkLst>
        <pc:spChg chg="add">
          <ac:chgData name="Райымбек Жомартұлы Ибрагим" userId="56796acb-7f8a-49eb-8b97-27c4a36c4e14" providerId="ADAL" clId="{8722573E-84DB-4E6D-B77E-52F275007A50}" dt="2026-09-02T09:29:55.947" v="3668" actId="22"/>
          <ac:spMkLst>
            <pc:docMk/>
            <pc:sldMk cId="3073142197" sldId="2147377691"/>
            <ac:spMk id="5" creationId="{4944DBC5-5784-75BB-053B-BB62000FE2A6}"/>
          </ac:spMkLst>
        </pc:spChg>
        <pc:spChg chg="add">
          <ac:chgData name="Райымбек Жомартұлы Ибрагим" userId="56796acb-7f8a-49eb-8b97-27c4a36c4e14" providerId="ADAL" clId="{8722573E-84DB-4E6D-B77E-52F275007A50}" dt="2026-09-01T09:51:05.506" v="2945" actId="22"/>
          <ac:spMkLst>
            <pc:docMk/>
            <pc:sldMk cId="3073142197" sldId="2147377691"/>
            <ac:spMk id="8" creationId="{7D2350B7-F35C-F7BC-F9E7-7FDC457020E6}"/>
          </ac:spMkLst>
        </pc:spChg>
        <pc:spChg chg="add">
          <ac:chgData name="Райымбек Жомартұлы Ибрагим" userId="56796acb-7f8a-49eb-8b97-27c4a36c4e14" providerId="ADAL" clId="{8722573E-84DB-4E6D-B77E-52F275007A50}" dt="2026-09-02T09:29:55.947" v="3668" actId="22"/>
          <ac:spMkLst>
            <pc:docMk/>
            <pc:sldMk cId="3073142197" sldId="2147377691"/>
            <ac:spMk id="9" creationId="{E3607D1F-3739-1BB9-ED30-3E4DB6BB8F6A}"/>
          </ac:spMkLst>
        </pc:spChg>
        <pc:spChg chg="add mod ord">
          <ac:chgData name="Райымбек Жомартұлы Ибрагим" userId="56796acb-7f8a-49eb-8b97-27c4a36c4e14" providerId="ADAL" clId="{8722573E-84DB-4E6D-B77E-52F275007A50}" dt="2026-09-11T07:09:55.863" v="4922" actId="20577"/>
          <ac:spMkLst>
            <pc:docMk/>
            <pc:sldMk cId="3073142197" sldId="2147377691"/>
            <ac:spMk id="13" creationId="{C77462A4-9D66-2B28-FB7D-CBD5EF0DEAEA}"/>
          </ac:spMkLst>
        </pc:spChg>
        <pc:spChg chg="add">
          <ac:chgData name="Райымбек Жомартұлы Ибрагим" userId="56796acb-7f8a-49eb-8b97-27c4a36c4e14" providerId="ADAL" clId="{8722573E-84DB-4E6D-B77E-52F275007A50}" dt="2026-09-02T09:29:55.947" v="3668" actId="22"/>
          <ac:spMkLst>
            <pc:docMk/>
            <pc:sldMk cId="3073142197" sldId="2147377691"/>
            <ac:spMk id="14" creationId="{34AB45DD-DE91-C3C7-ED9D-200B37D9FBC7}"/>
          </ac:spMkLst>
        </pc:spChg>
        <pc:spChg chg="add">
          <ac:chgData name="Райымбек Жомартұлы Ибрагим" userId="56796acb-7f8a-49eb-8b97-27c4a36c4e14" providerId="ADAL" clId="{8722573E-84DB-4E6D-B77E-52F275007A50}" dt="2026-09-01T09:51:20.572" v="2948" actId="22"/>
          <ac:spMkLst>
            <pc:docMk/>
            <pc:sldMk cId="3073142197" sldId="2147377691"/>
            <ac:spMk id="16" creationId="{8D58F67A-3460-5FA8-3E97-80E3FFE98637}"/>
          </ac:spMkLst>
        </pc:spChg>
        <pc:graphicFrameChg chg="add mod">
          <ac:chgData name="Райымбек Жомартұлы Ибрагим" userId="56796acb-7f8a-49eb-8b97-27c4a36c4e14" providerId="ADAL" clId="{8722573E-84DB-4E6D-B77E-52F275007A50}" dt="2026-09-09T07:05:02.645" v="4729" actId="1076"/>
          <ac:graphicFrameMkLst>
            <pc:docMk/>
            <pc:sldMk cId="3073142197" sldId="2147377691"/>
            <ac:graphicFrameMk id="3" creationId="{AE4961CD-BA11-468A-A622-2F11B87E62EF}"/>
          </ac:graphicFrameMkLst>
        </pc:graphicFrameChg>
        <pc:graphicFrameChg chg="add del mod ord">
          <ac:chgData name="Райымбек Жомартұлы Ибрагим" userId="56796acb-7f8a-49eb-8b97-27c4a36c4e14" providerId="ADAL" clId="{8722573E-84DB-4E6D-B77E-52F275007A50}" dt="2026-09-11T07:10:17.919" v="4945" actId="20577"/>
          <ac:graphicFrameMkLst>
            <pc:docMk/>
            <pc:sldMk cId="3073142197" sldId="2147377691"/>
            <ac:graphicFrameMk id="11" creationId="{1D1A0537-85AF-7BAF-19C9-013AB044AC04}"/>
          </ac:graphicFrameMkLst>
        </pc:graphicFrame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eldan\Desktop\&#1058;&#1072;&#1073;&#1083;&#1086;\&#1060;&#1072;&#1082;&#1090;&#1099;%20&#1043;&#1072;&#1088;&#1072;&#1085;&#1090;&#1080;&#1088;&#1086;&#1074;&#1072;&#1085;&#1080;&#1103;%20(&#1074;&#1077;&#1089;&#1100;%20&#1087;&#1077;&#1088;&#1080;&#1086;&#1076;)%20&#8212;%20&#1082;&#1086;&#1087;&#1080;&#1103;%20(version%201).xlsb.xlsm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eldan\Desktop\&#1058;&#1072;&#1073;&#1083;&#1086;\&#1060;&#1072;&#1082;&#1090;&#1099;%20&#1043;&#1072;&#1088;&#1072;&#1085;&#1090;&#1080;&#1088;&#1086;&#1074;&#1072;&#1085;&#1080;&#1103;%20(&#1074;&#1077;&#1089;&#1100;%20&#1087;&#1077;&#1088;&#1080;&#1086;&#1076;)%20&#8212;%20&#1082;&#1086;&#1087;&#1080;&#1103;%20(version%201).xlsb.xlsm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https://fundkz-my.sharepoint.com/personal/raiymbek_ibragim_fund_kz/Documents/&#1056;&#1072;&#1073;&#1086;&#1095;&#1080;&#1081;%20&#1089;&#1090;&#1086;&#1083;/&#1077;&#1078;&#1077;%20&#1076;&#1085;&#1077;&#1074;&#1085;&#1086;/&#1087;&#1088;&#1077;&#1079;&#1077;&#1085;&#1090;&#1072;&#1094;&#1080;&#1103;%20&#1077;&#1078;&#1077;%20&#1076;&#1085;&#1077;&#1074;&#1085;&#1086;/&#1048;&#1089;&#1093;&#1086;&#1076;&#1085;&#1080;&#1082;/&#1048;&#1089;&#1093;&#1086;&#1076;%2025-26%20&#1050;&#1072;&#1079;%20%2009.09.2026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https://fundkz-my.sharepoint.com/personal/raiymbek_ibragim_fund_kz/Documents/&#1056;&#1072;&#1073;&#1086;&#1095;&#1080;&#1081;%20&#1089;&#1090;&#1086;&#1083;/&#1077;&#1078;&#1077;%20&#1076;&#1085;&#1077;&#1074;&#1085;&#1086;/&#1087;&#1088;&#1077;&#1079;&#1077;&#1085;&#1090;&#1072;&#1094;&#1080;&#1103;%20&#1077;&#1078;&#1077;%20&#1076;&#1085;&#1077;&#1074;&#1085;&#1086;/&#1048;&#1089;&#1093;&#1086;&#1076;&#1085;&#1080;&#1082;/&#1048;&#1089;&#1093;&#1086;&#1076;%2025-26%20&#1050;&#1072;&#1079;%20%2011.09.2026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https://fundkz-my.sharepoint.com/personal/raiymbek_ibragim_fund_kz/Documents/&#1056;&#1072;&#1073;&#1086;&#1095;&#1080;&#1081;%20&#1089;&#1090;&#1086;&#1083;/&#1077;&#1078;&#1077;%20&#1076;&#1085;&#1077;&#1074;&#1085;&#1086;/&#1087;&#1088;&#1077;&#1079;&#1077;&#1085;&#1090;&#1072;&#1094;&#1080;&#1103;%20&#1077;&#1078;&#1077;%20&#1076;&#1085;&#1077;&#1074;&#1085;&#1086;/&#1048;&#1089;&#1093;&#1086;&#1076;&#1085;&#1080;&#1082;/&#1048;&#1089;&#1093;&#1086;&#1076;%2025-26%20&#1050;&#1072;&#1079;%20%2011.09.2026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https://fundkz-my.sharepoint.com/personal/raiymbek_ibragim_fund_kz/Documents/&#1056;&#1072;&#1073;&#1086;&#1095;&#1080;&#1081;%20&#1089;&#1090;&#1086;&#1083;/&#1077;&#1078;&#1077;%20&#1076;&#1085;&#1077;&#1074;&#1085;&#1086;/&#1087;&#1088;&#1077;&#1079;&#1077;&#1085;&#1090;&#1072;&#1094;&#1080;&#1103;%20&#1077;&#1078;&#1077;%20&#1076;&#1085;&#1077;&#1074;&#1085;&#1086;/&#1048;&#1089;&#1093;&#1086;&#1076;&#1085;&#1080;&#1082;/&#1048;&#1089;&#1093;&#1086;&#1076;%2025-26%20&#1050;&#1072;&#1079;%20%2011.09.2026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https://fundkz-my.sharepoint.com/personal/raiymbek_ibragim_fund_kz/Documents/&#1056;&#1072;&#1073;&#1086;&#1095;&#1080;&#1081;%20&#1089;&#1090;&#1086;&#1083;/&#1077;&#1078;&#1077;%20&#1076;&#1085;&#1077;&#1074;&#1085;&#1086;/&#1087;&#1088;&#1077;&#1079;&#1077;&#1085;&#1090;&#1072;&#1094;&#1080;&#1103;%20&#1077;&#1078;&#1077;%20&#1076;&#1085;&#1077;&#1074;&#1085;&#1086;/&#1048;&#1089;&#1093;&#1086;&#1076;&#1085;&#1080;&#1082;/&#1048;&#1089;&#1093;&#1086;&#1076;%2025-26%20&#1050;&#1072;&#1079;%20%2011.09.2026.xlsx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oleObject" Target="https://fundkz-my.sharepoint.com/personal/raiymbek_ibragim_fund_kz/Documents/&#1056;&#1072;&#1073;&#1086;&#1095;&#1080;&#1081;%20&#1089;&#1090;&#1086;&#1083;/&#1077;&#1078;&#1077;%20&#1076;&#1085;&#1077;&#1074;&#1085;&#1086;/&#1087;&#1088;&#1077;&#1079;&#1077;&#1085;&#1090;&#1072;&#1094;&#1080;&#1103;%20&#1077;&#1078;&#1077;%20&#1076;&#1085;&#1077;&#1074;&#1085;&#1086;/&#1048;&#1089;&#1093;&#1086;&#1076;&#1085;&#1080;&#1082;/&#1048;&#1089;&#1093;&#1086;&#1076;%2025-26%20&#1050;&#1072;&#1079;%20%2011.09.2026.xlsx" TargetMode="External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oleObject" Target="https://fundkz-my.sharepoint.com/personal/raiymbek_ibragim_fund_kz/Documents/&#1056;&#1072;&#1073;&#1086;&#1095;&#1080;&#1081;%20&#1089;&#1090;&#1086;&#1083;/&#1077;&#1078;&#1077;%20&#1076;&#1085;&#1077;&#1074;&#1085;&#1086;/&#1087;&#1088;&#1077;&#1079;&#1077;&#1085;&#1090;&#1072;&#1094;&#1080;&#1103;%20&#1077;&#1078;&#1077;%20&#1076;&#1085;&#1077;&#1074;&#1085;&#1086;/&#1048;&#1089;&#1093;&#1086;&#1076;&#1085;&#1080;&#1082;/&#1048;&#1089;&#1093;&#1086;&#1076;%2025-26%20&#1050;&#1072;&#1079;%20%2011.09.2026.xlsx" TargetMode="External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oleObject" Target="https://fundkz-my.sharepoint.com/personal/raiymbek_ibragim_fund_kz/Documents/&#1056;&#1072;&#1073;&#1086;&#1095;&#1080;&#1081;%20&#1089;&#1090;&#1086;&#1083;/&#1077;&#1078;&#1077;%20&#1076;&#1085;&#1077;&#1074;&#1085;&#1086;/&#1087;&#1088;&#1077;&#1079;&#1077;&#1085;&#1090;&#1072;&#1094;&#1080;&#1103;%20&#1077;&#1078;&#1077;%20&#1076;&#1085;&#1077;&#1074;&#1085;&#1086;/&#1048;&#1089;&#1093;&#1086;&#1076;&#1085;&#1080;&#1082;/&#1048;&#1089;&#1093;&#1086;&#1076;%2025-26%20&#1050;&#1072;&#1079;%20%2011.09.2026.xlsx" TargetMode="External"/><Relationship Id="rId2" Type="http://schemas.microsoft.com/office/2011/relationships/chartColorStyle" Target="colors10.xml"/><Relationship Id="rId1" Type="http://schemas.microsoft.com/office/2011/relationships/chartStyle" Target="style10.xml"/><Relationship Id="rId4" Type="http://schemas.openxmlformats.org/officeDocument/2006/relationships/chartUserShapes" Target="../drawings/drawing1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oleObject" Target="https://fundkz-my.sharepoint.com/personal/raiymbek_ibragim_fund_kz/Documents/&#1056;&#1072;&#1073;&#1086;&#1095;&#1080;&#1081;%20&#1089;&#1090;&#1086;&#1083;/&#1077;&#1078;&#1077;%20&#1076;&#1085;&#1077;&#1074;&#1085;&#1086;/&#1087;&#1088;&#1077;&#1079;&#1077;&#1085;&#1090;&#1072;&#1094;&#1080;&#1103;%20&#1077;&#1078;&#1077;%20&#1076;&#1085;&#1077;&#1074;&#1085;&#1086;/&#1048;&#1089;&#1093;&#1086;&#1076;&#1085;&#1080;&#1082;/&#1048;&#1089;&#1093;&#1086;&#1076;%2025-26%20&#1050;&#1072;&#1079;%20%2011.09.2026.xlsx" TargetMode="External"/><Relationship Id="rId2" Type="http://schemas.microsoft.com/office/2011/relationships/chartColorStyle" Target="colors11.xml"/><Relationship Id="rId1" Type="http://schemas.microsoft.com/office/2011/relationships/chartStyle" Target="style11.xml"/><Relationship Id="rId4" Type="http://schemas.openxmlformats.org/officeDocument/2006/relationships/chartUserShapes" Target="../drawings/drawing2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oleObject" Target="https://fundkz-my.sharepoint.com/personal/raiymbek_ibragim_fund_kz/Documents/&#1056;&#1072;&#1073;&#1086;&#1095;&#1080;&#1081;%20&#1089;&#1090;&#1086;&#1083;/&#1077;&#1078;&#1077;%20&#1076;&#1085;&#1077;&#1074;&#1085;&#1086;/&#1087;&#1088;&#1077;&#1079;&#1077;&#1085;&#1090;&#1072;&#1094;&#1080;&#1103;%20&#1077;&#1078;&#1077;%20&#1076;&#1085;&#1077;&#1074;&#1085;&#1086;/&#1048;&#1089;&#1093;&#1086;&#1076;&#1085;&#1080;&#1082;/&#1048;&#1089;&#1093;&#1086;&#1076;%2025-26%20&#1050;&#1072;&#1079;%20%2011.09.2026.xlsx" TargetMode="External"/><Relationship Id="rId2" Type="http://schemas.microsoft.com/office/2011/relationships/chartColorStyle" Target="colors12.xml"/><Relationship Id="rId1" Type="http://schemas.microsoft.com/office/2011/relationships/chartStyle" Target="style12.xml"/><Relationship Id="rId4" Type="http://schemas.openxmlformats.org/officeDocument/2006/relationships/chartUserShapes" Target="../drawings/drawing3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oleObject" Target="https://fundkz-my.sharepoint.com/personal/raiymbek_ibragim_fund_kz/Documents/&#1056;&#1072;&#1073;&#1086;&#1095;&#1080;&#1081;%20&#1089;&#1090;&#1086;&#1083;/&#1077;&#1078;&#1077;%20&#1076;&#1085;&#1077;&#1074;&#1085;&#1086;/&#1087;&#1088;&#1077;&#1079;&#1077;&#1085;&#1090;&#1072;&#1094;&#1080;&#1103;%20&#1077;&#1078;&#1077;%20&#1076;&#1085;&#1077;&#1074;&#1085;&#1086;/&#1048;&#1089;&#1093;&#1086;&#1076;&#1085;&#1080;&#1082;/&#1048;&#1089;&#1093;&#1086;&#1076;%2025-26%20&#1050;&#1072;&#1079;%20%2011.09.2026.xlsx" TargetMode="External"/><Relationship Id="rId2" Type="http://schemas.microsoft.com/office/2011/relationships/chartColorStyle" Target="colors13.xml"/><Relationship Id="rId1" Type="http://schemas.microsoft.com/office/2011/relationships/chartStyle" Target="style13.xml"/><Relationship Id="rId4" Type="http://schemas.openxmlformats.org/officeDocument/2006/relationships/chartUserShapes" Target="../drawings/drawing4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oleObject" Target="https://fundkz-my.sharepoint.com/personal/raiymbek_ibragim_fund_kz/Documents/&#1056;&#1072;&#1073;&#1086;&#1095;&#1080;&#1081;%20&#1089;&#1090;&#1086;&#1083;/&#1077;&#1078;&#1077;%20&#1076;&#1085;&#1077;&#1074;&#1085;&#1086;/&#1087;&#1088;&#1077;&#1079;&#1077;&#1085;&#1090;&#1072;&#1094;&#1080;&#1103;%20&#1077;&#1078;&#1077;%20&#1076;&#1085;&#1077;&#1074;&#1085;&#1086;/&#1048;&#1089;&#1093;&#1086;&#1076;&#1085;&#1080;&#1082;/&#1048;&#1089;&#1093;&#1086;&#1076;%2025-26%20&#1050;&#1072;&#1079;%20%2011.09.2026.xlsx" TargetMode="External"/><Relationship Id="rId2" Type="http://schemas.microsoft.com/office/2011/relationships/chartColorStyle" Target="colors14.xml"/><Relationship Id="rId1" Type="http://schemas.microsoft.com/office/2011/relationships/chartStyle" Target="style14.xml"/><Relationship Id="rId4" Type="http://schemas.openxmlformats.org/officeDocument/2006/relationships/chartUserShapes" Target="../drawings/drawing5.xm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oleObject" Target="https://fundkz-my.sharepoint.com/personal/raiymbek_ibragim_fund_kz/Documents/&#1056;&#1072;&#1073;&#1086;&#1095;&#1080;&#1081;%20&#1089;&#1090;&#1086;&#1083;/&#1077;&#1078;&#1077;%20&#1076;&#1085;&#1077;&#1074;&#1085;&#1086;/&#1087;&#1088;&#1077;&#1079;&#1077;&#1085;&#1090;&#1072;&#1094;&#1080;&#1103;%20&#1077;&#1078;&#1077;%20&#1076;&#1085;&#1077;&#1074;&#1085;&#1086;/&#1048;&#1089;&#1093;&#1086;&#1076;&#1085;&#1080;&#1082;/&#1048;&#1089;&#1093;&#1086;&#1076;%2025-26%20&#1050;&#1072;&#1079;%20%2011.09.2026.xlsx" TargetMode="External"/><Relationship Id="rId2" Type="http://schemas.microsoft.com/office/2011/relationships/chartColorStyle" Target="colors15.xml"/><Relationship Id="rId1" Type="http://schemas.microsoft.com/office/2011/relationships/chartStyle" Target="style15.xml"/><Relationship Id="rId4" Type="http://schemas.openxmlformats.org/officeDocument/2006/relationships/chartUserShapes" Target="../drawings/drawing6.xml"/></Relationships>
</file>

<file path=ppt/charts/_rels/chart16.xml.rels><?xml version="1.0" encoding="UTF-8" standalone="yes"?>
<Relationships xmlns="http://schemas.openxmlformats.org/package/2006/relationships"><Relationship Id="rId3" Type="http://schemas.openxmlformats.org/officeDocument/2006/relationships/oleObject" Target="https://fundkz-my.sharepoint.com/personal/raiymbek_ibragim_fund_kz/Documents/&#1056;&#1072;&#1073;&#1086;&#1095;&#1080;&#1081;%20&#1089;&#1090;&#1086;&#1083;/&#1077;&#1078;&#1077;%20&#1076;&#1085;&#1077;&#1074;&#1085;&#1086;/&#1087;&#1088;&#1077;&#1079;&#1077;&#1085;&#1090;&#1072;&#1094;&#1080;&#1103;%20&#1077;&#1078;&#1077;%20&#1076;&#1085;&#1077;&#1074;&#1085;&#1086;/&#1048;&#1089;&#1093;&#1086;&#1076;&#1085;&#1080;&#1082;/&#1048;&#1089;&#1093;&#1086;&#1076;%2025-26%20&#1050;&#1072;&#1079;%20%2011.09.2026.xlsx" TargetMode="External"/><Relationship Id="rId2" Type="http://schemas.microsoft.com/office/2011/relationships/chartColorStyle" Target="colors16.xml"/><Relationship Id="rId1" Type="http://schemas.microsoft.com/office/2011/relationships/chartStyle" Target="style16.xml"/><Relationship Id="rId4" Type="http://schemas.openxmlformats.org/officeDocument/2006/relationships/chartUserShapes" Target="../drawings/drawing7.xml"/></Relationships>
</file>

<file path=ppt/charts/_rels/chart17.xml.rels><?xml version="1.0" encoding="UTF-8" standalone="yes"?>
<Relationships xmlns="http://schemas.openxmlformats.org/package/2006/relationships"><Relationship Id="rId3" Type="http://schemas.openxmlformats.org/officeDocument/2006/relationships/oleObject" Target="https://fundkz-my.sharepoint.com/personal/raiymbek_ibragim_fund_kz/Documents/&#1056;&#1072;&#1073;&#1086;&#1095;&#1080;&#1081;%20&#1089;&#1090;&#1086;&#1083;/&#1077;&#1078;&#1077;%20&#1076;&#1085;&#1077;&#1074;&#1085;&#1086;/&#1087;&#1088;&#1077;&#1079;&#1077;&#1085;&#1090;&#1072;&#1094;&#1080;&#1103;%20&#1077;&#1078;&#1077;%20&#1076;&#1085;&#1077;&#1074;&#1085;&#1086;/&#1048;&#1089;&#1093;&#1086;&#1076;&#1085;&#1080;&#1082;/&#1048;&#1089;&#1093;&#1086;&#1076;%2025-26%20&#1050;&#1072;&#1079;%20%2011.09.2026.xlsx" TargetMode="External"/><Relationship Id="rId2" Type="http://schemas.microsoft.com/office/2011/relationships/chartColorStyle" Target="colors17.xml"/><Relationship Id="rId1" Type="http://schemas.microsoft.com/office/2011/relationships/chartStyle" Target="style17.xml"/><Relationship Id="rId4" Type="http://schemas.openxmlformats.org/officeDocument/2006/relationships/chartUserShapes" Target="../drawings/drawing8.xml"/></Relationships>
</file>

<file path=ppt/charts/_rels/chart18.xml.rels><?xml version="1.0" encoding="UTF-8" standalone="yes"?>
<Relationships xmlns="http://schemas.openxmlformats.org/package/2006/relationships"><Relationship Id="rId3" Type="http://schemas.openxmlformats.org/officeDocument/2006/relationships/oleObject" Target="https://fundkz-my.sharepoint.com/personal/raiymbek_ibragim_fund_kz/Documents/&#1056;&#1072;&#1073;&#1086;&#1095;&#1080;&#1081;%20&#1089;&#1090;&#1086;&#1083;/&#1077;&#1078;&#1077;%20&#1076;&#1085;&#1077;&#1074;&#1085;&#1086;/&#1087;&#1088;&#1077;&#1079;&#1077;&#1085;&#1090;&#1072;&#1094;&#1080;&#1103;%20&#1077;&#1078;&#1077;%20&#1076;&#1085;&#1077;&#1074;&#1085;&#1086;/&#1048;&#1089;&#1093;&#1086;&#1076;&#1085;&#1080;&#1082;/&#1048;&#1089;&#1093;&#1086;&#1076;%2025-26%20&#1050;&#1072;&#1079;%20%2011.09.2026.xlsx" TargetMode="External"/><Relationship Id="rId2" Type="http://schemas.microsoft.com/office/2011/relationships/chartColorStyle" Target="colors18.xml"/><Relationship Id="rId1" Type="http://schemas.microsoft.com/office/2011/relationships/chartStyle" Target="style18.xml"/></Relationships>
</file>

<file path=ppt/charts/_rels/chart19.xml.rels><?xml version="1.0" encoding="UTF-8" standalone="yes"?>
<Relationships xmlns="http://schemas.openxmlformats.org/package/2006/relationships"><Relationship Id="rId3" Type="http://schemas.openxmlformats.org/officeDocument/2006/relationships/oleObject" Target="https://fundkz-my.sharepoint.com/personal/raiymbek_ibragim_fund_kz/Documents/&#1056;&#1072;&#1073;&#1086;&#1095;&#1080;&#1081;%20&#1089;&#1090;&#1086;&#1083;/&#1077;&#1078;&#1077;%20&#1076;&#1085;&#1077;&#1074;&#1085;&#1086;/&#1087;&#1088;&#1077;&#1079;&#1077;&#1085;&#1090;&#1072;&#1094;&#1080;&#1103;%20&#1077;&#1078;&#1077;%20&#1076;&#1085;&#1077;&#1074;&#1085;&#1086;/&#1048;&#1089;&#1093;&#1086;&#1076;&#1085;&#1080;&#1082;/&#1048;&#1089;&#1093;&#1086;&#1076;%2025-26%20&#1050;&#1072;&#1079;%20%2011.09.2026.xlsx" TargetMode="External"/><Relationship Id="rId2" Type="http://schemas.microsoft.com/office/2011/relationships/chartColorStyle" Target="colors19.xml"/><Relationship Id="rId1" Type="http://schemas.microsoft.com/office/2011/relationships/chartStyle" Target="style19.xml"/></Relationships>
</file>

<file path=ppt/charts/_rels/chart20.xml.rels><?xml version="1.0" encoding="UTF-8" standalone="yes"?>
<Relationships xmlns="http://schemas.openxmlformats.org/package/2006/relationships"><Relationship Id="rId3" Type="http://schemas.openxmlformats.org/officeDocument/2006/relationships/oleObject" Target="https://fundkz-my.sharepoint.com/personal/raiymbek_ibragim_fund_kz/Documents/&#1056;&#1072;&#1073;&#1086;&#1095;&#1080;&#1081;%20&#1089;&#1090;&#1086;&#1083;/&#1077;&#1078;&#1077;%20&#1076;&#1085;&#1077;&#1074;&#1085;&#1086;/&#1087;&#1088;&#1077;&#1079;&#1077;&#1085;&#1090;&#1072;&#1094;&#1080;&#1103;%20&#1077;&#1078;&#1077;%20&#1076;&#1085;&#1077;&#1074;&#1085;&#1086;/&#1048;&#1089;&#1093;&#1086;&#1076;&#1085;&#1080;&#1082;/&#1048;&#1089;&#1093;&#1086;&#1076;%2025-26%20&#1050;&#1072;&#1079;%20%2011.09.2026.xlsx" TargetMode="External"/><Relationship Id="rId2" Type="http://schemas.microsoft.com/office/2011/relationships/chartColorStyle" Target="colors20.xml"/><Relationship Id="rId1" Type="http://schemas.microsoft.com/office/2011/relationships/chartStyle" Target="style20.xml"/></Relationships>
</file>

<file path=ppt/charts/_rels/chart21.xml.rels><?xml version="1.0" encoding="UTF-8" standalone="yes"?>
<Relationships xmlns="http://schemas.openxmlformats.org/package/2006/relationships"><Relationship Id="rId3" Type="http://schemas.openxmlformats.org/officeDocument/2006/relationships/oleObject" Target="https://fundkz-my.sharepoint.com/personal/raiymbek_ibragim_fund_kz/Documents/&#1056;&#1072;&#1073;&#1086;&#1095;&#1080;&#1081;%20&#1089;&#1090;&#1086;&#1083;/&#1077;&#1078;&#1077;%20&#1076;&#1085;&#1077;&#1074;&#1085;&#1086;/&#1087;&#1088;&#1077;&#1079;&#1077;&#1085;&#1090;&#1072;&#1094;&#1080;&#1103;%20&#1077;&#1078;&#1077;%20&#1076;&#1085;&#1077;&#1074;&#1085;&#1086;/&#1048;&#1089;&#1093;&#1086;&#1076;&#1085;&#1080;&#1082;/&#1048;&#1089;&#1093;&#1086;&#1076;%2025-26%20&#1050;&#1072;&#1079;%20%2011.09.2026.xlsx" TargetMode="External"/><Relationship Id="rId2" Type="http://schemas.microsoft.com/office/2011/relationships/chartColorStyle" Target="colors21.xml"/><Relationship Id="rId1" Type="http://schemas.microsoft.com/office/2011/relationships/chartStyle" Target="style21.xml"/></Relationships>
</file>

<file path=ppt/charts/_rels/chart22.xml.rels><?xml version="1.0" encoding="UTF-8" standalone="yes"?>
<Relationships xmlns="http://schemas.openxmlformats.org/package/2006/relationships"><Relationship Id="rId3" Type="http://schemas.openxmlformats.org/officeDocument/2006/relationships/oleObject" Target="https://fundkz-my.sharepoint.com/personal/raiymbek_ibragim_fund_kz/Documents/&#1056;&#1072;&#1073;&#1086;&#1095;&#1080;&#1081;%20&#1089;&#1090;&#1086;&#1083;/&#1077;&#1078;&#1077;%20&#1076;&#1085;&#1077;&#1074;&#1085;&#1086;/&#1087;&#1088;&#1077;&#1079;&#1077;&#1085;&#1090;&#1072;&#1094;&#1080;&#1103;%20&#1077;&#1078;&#1077;%20&#1076;&#1085;&#1077;&#1074;&#1085;&#1086;/&#1048;&#1089;&#1093;&#1086;&#1076;&#1085;&#1080;&#1082;/&#1048;&#1089;&#1093;&#1086;&#1076;%2025-26%20&#1050;&#1072;&#1079;%20%2011.09.2026.xlsx" TargetMode="External"/><Relationship Id="rId2" Type="http://schemas.microsoft.com/office/2011/relationships/chartColorStyle" Target="colors22.xml"/><Relationship Id="rId1" Type="http://schemas.microsoft.com/office/2011/relationships/chartStyle" Target="style22.xml"/></Relationships>
</file>

<file path=ppt/charts/_rels/chart23.xml.rels><?xml version="1.0" encoding="UTF-8" standalone="yes"?>
<Relationships xmlns="http://schemas.openxmlformats.org/package/2006/relationships"><Relationship Id="rId3" Type="http://schemas.openxmlformats.org/officeDocument/2006/relationships/oleObject" Target="https://fundkz-my.sharepoint.com/personal/raiymbek_ibragim_fund_kz/Documents/&#1056;&#1072;&#1073;&#1086;&#1095;&#1080;&#1081;%20&#1089;&#1090;&#1086;&#1083;/&#1077;&#1078;&#1077;%20&#1076;&#1085;&#1077;&#1074;&#1085;&#1086;/&#1087;&#1088;&#1077;&#1079;&#1077;&#1085;&#1090;&#1072;&#1094;&#1080;&#1103;%20&#1077;&#1078;&#1077;%20&#1076;&#1085;&#1077;&#1074;&#1085;&#1086;/&#1048;&#1089;&#1093;&#1086;&#1076;&#1085;&#1080;&#1082;/&#1048;&#1089;&#1093;&#1086;&#1076;%2025-26%20&#1050;&#1072;&#1079;%20%2011.09.2026.xlsx" TargetMode="External"/><Relationship Id="rId2" Type="http://schemas.microsoft.com/office/2011/relationships/chartColorStyle" Target="colors23.xml"/><Relationship Id="rId1" Type="http://schemas.microsoft.com/office/2011/relationships/chartStyle" Target="style23.xml"/></Relationships>
</file>

<file path=ppt/charts/_rels/chart24.xml.rels><?xml version="1.0" encoding="UTF-8" standalone="yes"?>
<Relationships xmlns="http://schemas.openxmlformats.org/package/2006/relationships"><Relationship Id="rId3" Type="http://schemas.openxmlformats.org/officeDocument/2006/relationships/oleObject" Target="https://fundkz-my.sharepoint.com/personal/raiymbek_ibragim_fund_kz/Documents/&#1056;&#1072;&#1073;&#1086;&#1095;&#1080;&#1081;%20&#1089;&#1090;&#1086;&#1083;/&#1077;&#1078;&#1077;%20&#1076;&#1085;&#1077;&#1074;&#1085;&#1086;/&#1087;&#1088;&#1077;&#1079;&#1077;&#1085;&#1090;&#1072;&#1094;&#1080;&#1103;%20&#1077;&#1078;&#1077;%20&#1076;&#1085;&#1077;&#1074;&#1085;&#1086;/&#1048;&#1089;&#1093;&#1086;&#1076;&#1085;&#1080;&#1082;/&#1048;&#1089;&#1093;&#1086;&#1076;%2025-26%20&#1050;&#1072;&#1079;%20%2011.09.2026.xlsx" TargetMode="External"/><Relationship Id="rId2" Type="http://schemas.microsoft.com/office/2011/relationships/chartColorStyle" Target="colors24.xml"/><Relationship Id="rId1" Type="http://schemas.microsoft.com/office/2011/relationships/chartStyle" Target="style24.xml"/></Relationships>
</file>

<file path=ppt/charts/_rels/chart25.xml.rels><?xml version="1.0" encoding="UTF-8" standalone="yes"?>
<Relationships xmlns="http://schemas.openxmlformats.org/package/2006/relationships"><Relationship Id="rId3" Type="http://schemas.openxmlformats.org/officeDocument/2006/relationships/oleObject" Target="https://fundkz-my.sharepoint.com/personal/raiymbek_ibragim_fund_kz/Documents/&#1056;&#1072;&#1073;&#1086;&#1095;&#1080;&#1081;%20&#1089;&#1090;&#1086;&#1083;/&#1077;&#1078;&#1077;%20&#1076;&#1085;&#1077;&#1074;&#1085;&#1086;/&#1087;&#1088;&#1077;&#1079;&#1077;&#1085;&#1090;&#1072;&#1094;&#1080;&#1103;%20&#1077;&#1078;&#1077;%20&#1076;&#1085;&#1077;&#1074;&#1085;&#1086;/&#1048;&#1089;&#1093;&#1086;&#1076;&#1085;&#1080;&#1082;/&#1048;&#1089;&#1093;&#1086;&#1076;%2025-26%20&#1050;&#1072;&#1079;%20%2011.09.2026.xlsx" TargetMode="External"/><Relationship Id="rId2" Type="http://schemas.microsoft.com/office/2011/relationships/chartColorStyle" Target="colors25.xml"/><Relationship Id="rId1" Type="http://schemas.microsoft.com/office/2011/relationships/chartStyle" Target="style25.xml"/></Relationships>
</file>

<file path=ppt/charts/_rels/chart26.xml.rels><?xml version="1.0" encoding="UTF-8" standalone="yes"?>
<Relationships xmlns="http://schemas.openxmlformats.org/package/2006/relationships"><Relationship Id="rId3" Type="http://schemas.openxmlformats.org/officeDocument/2006/relationships/oleObject" Target="https://fundkz-my.sharepoint.com/personal/raiymbek_ibragim_fund_kz/Documents/&#1056;&#1072;&#1073;&#1086;&#1095;&#1080;&#1081;%20&#1089;&#1090;&#1086;&#1083;/&#1077;&#1078;&#1077;%20&#1076;&#1085;&#1077;&#1074;&#1085;&#1086;/&#1087;&#1088;&#1077;&#1079;&#1077;&#1085;&#1090;&#1072;&#1094;&#1080;&#1103;%20&#1077;&#1078;&#1077;%20&#1076;&#1085;&#1077;&#1074;&#1085;&#1086;/&#1048;&#1089;&#1093;&#1086;&#1076;&#1085;&#1080;&#1082;/&#1048;&#1089;&#1093;&#1086;&#1076;%2025-26%20&#1050;&#1072;&#1079;%20%2011.09.2026.xlsx" TargetMode="External"/><Relationship Id="rId2" Type="http://schemas.microsoft.com/office/2011/relationships/chartColorStyle" Target="colors26.xml"/><Relationship Id="rId1" Type="http://schemas.microsoft.com/office/2011/relationships/chartStyle" Target="style26.xml"/></Relationships>
</file>

<file path=ppt/charts/_rels/chart27.xml.rels><?xml version="1.0" encoding="UTF-8" standalone="yes"?>
<Relationships xmlns="http://schemas.openxmlformats.org/package/2006/relationships"><Relationship Id="rId3" Type="http://schemas.openxmlformats.org/officeDocument/2006/relationships/oleObject" Target="https://fundkz-my.sharepoint.com/personal/raiymbek_ibragim_fund_kz/Documents/&#1056;&#1072;&#1073;&#1086;&#1095;&#1080;&#1081;%20&#1089;&#1090;&#1086;&#1083;/&#1077;&#1078;&#1077;%20&#1076;&#1085;&#1077;&#1074;&#1085;&#1086;/&#1087;&#1088;&#1077;&#1079;&#1077;&#1085;&#1090;&#1072;&#1094;&#1080;&#1103;%20&#1077;&#1078;&#1077;%20&#1076;&#1085;&#1077;&#1074;&#1085;&#1086;/&#1048;&#1089;&#1093;&#1086;&#1076;&#1085;&#1080;&#1082;/&#1048;&#1089;&#1093;&#1086;&#1076;%2025-26%20&#1050;&#1072;&#1079;%20%2011.09.2026.xlsx" TargetMode="External"/><Relationship Id="rId2" Type="http://schemas.microsoft.com/office/2011/relationships/chartColorStyle" Target="colors27.xml"/><Relationship Id="rId1" Type="http://schemas.microsoft.com/office/2011/relationships/chartStyle" Target="style27.xml"/></Relationships>
</file>

<file path=ppt/charts/_rels/chart28.xml.rels><?xml version="1.0" encoding="UTF-8" standalone="yes"?>
<Relationships xmlns="http://schemas.openxmlformats.org/package/2006/relationships"><Relationship Id="rId3" Type="http://schemas.openxmlformats.org/officeDocument/2006/relationships/oleObject" Target="https://fundkz-my.sharepoint.com/personal/raiymbek_ibragim_fund_kz/Documents/&#1056;&#1072;&#1073;&#1086;&#1095;&#1080;&#1081;%20&#1089;&#1090;&#1086;&#1083;/&#1077;&#1078;&#1077;%20&#1076;&#1085;&#1077;&#1074;&#1085;&#1086;/&#1087;&#1088;&#1077;&#1079;&#1077;&#1085;&#1090;&#1072;&#1094;&#1080;&#1103;%20&#1077;&#1078;&#1077;%20&#1076;&#1085;&#1077;&#1074;&#1085;&#1086;/&#1048;&#1089;&#1093;&#1086;&#1076;&#1085;&#1080;&#1082;/&#1048;&#1089;&#1093;&#1086;&#1076;%2025-26%20&#1050;&#1072;&#1079;%20%2011.09.2026.xlsx" TargetMode="External"/><Relationship Id="rId2" Type="http://schemas.microsoft.com/office/2011/relationships/chartColorStyle" Target="colors28.xml"/><Relationship Id="rId1" Type="http://schemas.microsoft.com/office/2011/relationships/chartStyle" Target="style28.xml"/><Relationship Id="rId4" Type="http://schemas.openxmlformats.org/officeDocument/2006/relationships/chartUserShapes" Target="../drawings/drawing9.xml"/></Relationships>
</file>

<file path=ppt/charts/_rels/chart29.xml.rels><?xml version="1.0" encoding="UTF-8" standalone="yes"?>
<Relationships xmlns="http://schemas.openxmlformats.org/package/2006/relationships"><Relationship Id="rId3" Type="http://schemas.openxmlformats.org/officeDocument/2006/relationships/oleObject" Target="https://fundkz-my.sharepoint.com/personal/raiymbek_ibragim_fund_kz/Documents/&#1056;&#1072;&#1073;&#1086;&#1095;&#1080;&#1081;%20&#1089;&#1090;&#1086;&#1083;/&#1077;&#1078;&#1077;%20&#1076;&#1085;&#1077;&#1074;&#1085;&#1086;/&#1087;&#1088;&#1077;&#1079;&#1077;&#1085;&#1090;&#1072;&#1094;&#1080;&#1103;%20&#1077;&#1078;&#1077;%20&#1076;&#1085;&#1077;&#1074;&#1085;&#1086;/&#1048;&#1089;&#1093;&#1086;&#1076;&#1085;&#1080;&#1082;/&#1048;&#1089;&#1093;&#1086;&#1076;%2025-26%20&#1050;&#1072;&#1079;%20%2011.09.2026.xlsx" TargetMode="External"/><Relationship Id="rId2" Type="http://schemas.microsoft.com/office/2011/relationships/chartColorStyle" Target="colors29.xml"/><Relationship Id="rId1" Type="http://schemas.microsoft.com/office/2011/relationships/chartStyle" Target="style29.xml"/><Relationship Id="rId4" Type="http://schemas.openxmlformats.org/officeDocument/2006/relationships/chartUserShapes" Target="../drawings/drawing10.xml"/></Relationships>
</file>

<file path=ppt/charts/_rels/chart30.xml.rels><?xml version="1.0" encoding="UTF-8" standalone="yes"?>
<Relationships xmlns="http://schemas.openxmlformats.org/package/2006/relationships"><Relationship Id="rId3" Type="http://schemas.openxmlformats.org/officeDocument/2006/relationships/oleObject" Target="https://fundkz-my.sharepoint.com/personal/raiymbek_ibragim_fund_kz/Documents/&#1056;&#1072;&#1073;&#1086;&#1095;&#1080;&#1081;%20&#1089;&#1090;&#1086;&#1083;/&#1077;&#1078;&#1077;%20&#1076;&#1085;&#1077;&#1074;&#1085;&#1086;/&#1087;&#1088;&#1077;&#1079;&#1077;&#1085;&#1090;&#1072;&#1094;&#1080;&#1103;%20&#1077;&#1078;&#1077;%20&#1076;&#1085;&#1077;&#1074;&#1085;&#1086;/&#1048;&#1089;&#1093;&#1086;&#1076;&#1085;&#1080;&#1082;/&#1048;&#1089;&#1093;&#1086;&#1076;%2025-26%20&#1050;&#1072;&#1079;%20%2011.09.2026.xlsx" TargetMode="External"/><Relationship Id="rId2" Type="http://schemas.microsoft.com/office/2011/relationships/chartColorStyle" Target="colors30.xml"/><Relationship Id="rId1" Type="http://schemas.microsoft.com/office/2011/relationships/chartStyle" Target="style30.xml"/><Relationship Id="rId4" Type="http://schemas.openxmlformats.org/officeDocument/2006/relationships/chartUserShapes" Target="../drawings/drawing11.xml"/></Relationships>
</file>

<file path=ppt/charts/_rels/chart31.xml.rels><?xml version="1.0" encoding="UTF-8" standalone="yes"?>
<Relationships xmlns="http://schemas.openxmlformats.org/package/2006/relationships"><Relationship Id="rId3" Type="http://schemas.openxmlformats.org/officeDocument/2006/relationships/oleObject" Target="https://fundkz-my.sharepoint.com/personal/raiymbek_ibragim_fund_kz/Documents/&#1056;&#1072;&#1073;&#1086;&#1095;&#1080;&#1081;%20&#1089;&#1090;&#1086;&#1083;/&#1077;&#1078;&#1077;%20&#1076;&#1085;&#1077;&#1074;&#1085;&#1086;/&#1087;&#1088;&#1077;&#1079;&#1077;&#1085;&#1090;&#1072;&#1094;&#1080;&#1103;%20&#1077;&#1078;&#1077;%20&#1076;&#1085;&#1077;&#1074;&#1085;&#1086;/&#1048;&#1089;&#1093;&#1086;&#1076;&#1085;&#1080;&#1082;/&#1048;&#1089;&#1093;&#1086;&#1076;%2025-26%20&#1050;&#1072;&#1079;%20%2011.09.2026.xlsx" TargetMode="External"/><Relationship Id="rId2" Type="http://schemas.microsoft.com/office/2011/relationships/chartColorStyle" Target="colors31.xml"/><Relationship Id="rId1" Type="http://schemas.microsoft.com/office/2011/relationships/chartStyle" Target="style31.xml"/><Relationship Id="rId4" Type="http://schemas.openxmlformats.org/officeDocument/2006/relationships/chartUserShapes" Target="../drawings/drawing12.xml"/></Relationships>
</file>

<file path=ppt/charts/_rels/chart32.xml.rels><?xml version="1.0" encoding="UTF-8" standalone="yes"?>
<Relationships xmlns="http://schemas.openxmlformats.org/package/2006/relationships"><Relationship Id="rId3" Type="http://schemas.openxmlformats.org/officeDocument/2006/relationships/oleObject" Target="https://fundkz-my.sharepoint.com/personal/raiymbek_ibragim_fund_kz/Documents/&#1056;&#1072;&#1073;&#1086;&#1095;&#1080;&#1081;%20&#1089;&#1090;&#1086;&#1083;/&#1077;&#1078;&#1077;%20&#1076;&#1085;&#1077;&#1074;&#1085;&#1086;/&#1087;&#1088;&#1077;&#1079;&#1077;&#1085;&#1090;&#1072;&#1094;&#1080;&#1103;%20&#1077;&#1078;&#1077;%20&#1076;&#1085;&#1077;&#1074;&#1085;&#1086;/&#1048;&#1089;&#1093;&#1086;&#1076;&#1085;&#1080;&#1082;/&#1048;&#1089;&#1093;&#1086;&#1076;%2025-26%20&#1050;&#1072;&#1079;%20%2011.09.2026.xlsx" TargetMode="External"/><Relationship Id="rId2" Type="http://schemas.microsoft.com/office/2011/relationships/chartColorStyle" Target="colors32.xml"/><Relationship Id="rId1" Type="http://schemas.microsoft.com/office/2011/relationships/chartStyle" Target="style32.xml"/><Relationship Id="rId4" Type="http://schemas.openxmlformats.org/officeDocument/2006/relationships/chartUserShapes" Target="../drawings/drawing13.xml"/></Relationships>
</file>

<file path=ppt/charts/_rels/chart33.xml.rels><?xml version="1.0" encoding="UTF-8" standalone="yes"?>
<Relationships xmlns="http://schemas.openxmlformats.org/package/2006/relationships"><Relationship Id="rId3" Type="http://schemas.openxmlformats.org/officeDocument/2006/relationships/oleObject" Target="https://fundkz-my.sharepoint.com/personal/raiymbek_ibragim_fund_kz/Documents/&#1056;&#1072;&#1073;&#1086;&#1095;&#1080;&#1081;%20&#1089;&#1090;&#1086;&#1083;/&#1077;&#1078;&#1077;%20&#1076;&#1085;&#1077;&#1074;&#1085;&#1086;/&#1087;&#1088;&#1077;&#1079;&#1077;&#1085;&#1090;&#1072;&#1094;&#1080;&#1103;%20&#1077;&#1078;&#1077;%20&#1076;&#1085;&#1077;&#1074;&#1085;&#1086;/&#1048;&#1089;&#1093;&#1086;&#1076;&#1085;&#1080;&#1082;/&#1048;&#1089;&#1093;&#1086;&#1076;%2025-26%20&#1050;&#1072;&#1079;%20%2011.09.2026.xlsx" TargetMode="External"/><Relationship Id="rId2" Type="http://schemas.microsoft.com/office/2011/relationships/chartColorStyle" Target="colors33.xml"/><Relationship Id="rId1" Type="http://schemas.microsoft.com/office/2011/relationships/chartStyle" Target="style33.xml"/><Relationship Id="rId4" Type="http://schemas.openxmlformats.org/officeDocument/2006/relationships/chartUserShapes" Target="../drawings/drawing14.xml"/></Relationships>
</file>

<file path=ppt/charts/_rels/chart34.xml.rels><?xml version="1.0" encoding="UTF-8" standalone="yes"?>
<Relationships xmlns="http://schemas.openxmlformats.org/package/2006/relationships"><Relationship Id="rId3" Type="http://schemas.openxmlformats.org/officeDocument/2006/relationships/oleObject" Target="https://fundkz-my.sharepoint.com/personal/raiymbek_ibragim_fund_kz/Documents/&#1056;&#1072;&#1073;&#1086;&#1095;&#1080;&#1081;%20&#1089;&#1090;&#1086;&#1083;/&#1077;&#1078;&#1077;%20&#1076;&#1085;&#1077;&#1074;&#1085;&#1086;/&#1087;&#1088;&#1077;&#1079;&#1077;&#1085;&#1090;&#1072;&#1094;&#1080;&#1103;%20&#1077;&#1078;&#1077;%20&#1076;&#1085;&#1077;&#1074;&#1085;&#1086;/&#1048;&#1089;&#1093;&#1086;&#1076;&#1085;&#1080;&#1082;/&#1048;&#1089;&#1093;&#1086;&#1076;%2025-26%20&#1050;&#1072;&#1079;%20%2011.09.2026.xlsx" TargetMode="External"/><Relationship Id="rId2" Type="http://schemas.microsoft.com/office/2011/relationships/chartColorStyle" Target="colors34.xml"/><Relationship Id="rId1" Type="http://schemas.microsoft.com/office/2011/relationships/chartStyle" Target="style34.xml"/><Relationship Id="rId4" Type="http://schemas.openxmlformats.org/officeDocument/2006/relationships/chartUserShapes" Target="../drawings/drawing15.xml"/></Relationships>
</file>

<file path=ppt/charts/_rels/chart35.xml.rels><?xml version="1.0" encoding="UTF-8" standalone="yes"?>
<Relationships xmlns="http://schemas.openxmlformats.org/package/2006/relationships"><Relationship Id="rId3" Type="http://schemas.openxmlformats.org/officeDocument/2006/relationships/oleObject" Target="https://fundkz-my.sharepoint.com/personal/raiymbek_ibragim_fund_kz/Documents/&#1056;&#1072;&#1073;&#1086;&#1095;&#1080;&#1081;%20&#1089;&#1090;&#1086;&#1083;/&#1077;&#1078;&#1077;%20&#1076;&#1085;&#1077;&#1074;&#1085;&#1086;/&#1087;&#1088;&#1077;&#1079;&#1077;&#1085;&#1090;&#1072;&#1094;&#1080;&#1103;%20&#1077;&#1078;&#1077;%20&#1076;&#1085;&#1077;&#1074;&#1085;&#1086;/&#1048;&#1089;&#1093;&#1086;&#1076;&#1085;&#1080;&#1082;/&#1048;&#1089;&#1093;&#1086;&#1076;%2025-26%20&#1050;&#1072;&#1079;%20%2011.09.2026.xlsx" TargetMode="External"/><Relationship Id="rId2" Type="http://schemas.microsoft.com/office/2011/relationships/chartColorStyle" Target="colors35.xml"/><Relationship Id="rId1" Type="http://schemas.microsoft.com/office/2011/relationships/chartStyle" Target="style35.xml"/><Relationship Id="rId4" Type="http://schemas.openxmlformats.org/officeDocument/2006/relationships/chartUserShapes" Target="../drawings/drawing16.xml"/></Relationships>
</file>

<file path=ppt/charts/_rels/chart36.xml.rels><?xml version="1.0" encoding="UTF-8" standalone="yes"?>
<Relationships xmlns="http://schemas.openxmlformats.org/package/2006/relationships"><Relationship Id="rId3" Type="http://schemas.openxmlformats.org/officeDocument/2006/relationships/oleObject" Target="https://fundkz-my.sharepoint.com/personal/raiymbek_ibragim_fund_kz/Documents/&#1056;&#1072;&#1073;&#1086;&#1095;&#1080;&#1081;%20&#1089;&#1090;&#1086;&#1083;/&#1077;&#1078;&#1077;%20&#1076;&#1085;&#1077;&#1074;&#1085;&#1086;/&#1087;&#1088;&#1077;&#1079;&#1077;&#1085;&#1090;&#1072;&#1094;&#1080;&#1103;%20&#1077;&#1078;&#1077;%20&#1076;&#1085;&#1077;&#1074;&#1085;&#1086;/&#1048;&#1089;&#1093;&#1086;&#1076;&#1085;&#1080;&#1082;/&#1048;&#1089;&#1093;&#1086;&#1076;%2025-26%20&#1050;&#1072;&#1079;%20%2011.09.2026.xlsx" TargetMode="External"/><Relationship Id="rId2" Type="http://schemas.microsoft.com/office/2011/relationships/chartColorStyle" Target="colors36.xml"/><Relationship Id="rId1" Type="http://schemas.microsoft.com/office/2011/relationships/chartStyle" Target="style36.xml"/></Relationships>
</file>

<file path=ppt/charts/_rels/chart37.xml.rels><?xml version="1.0" encoding="UTF-8" standalone="yes"?>
<Relationships xmlns="http://schemas.openxmlformats.org/package/2006/relationships"><Relationship Id="rId3" Type="http://schemas.openxmlformats.org/officeDocument/2006/relationships/oleObject" Target="https://fundkz-my.sharepoint.com/personal/raiymbek_ibragim_fund_kz/Documents/&#1056;&#1072;&#1073;&#1086;&#1095;&#1080;&#1081;%20&#1089;&#1090;&#1086;&#1083;/&#1077;&#1078;&#1077;%20&#1076;&#1085;&#1077;&#1074;&#1085;&#1086;/&#1087;&#1088;&#1077;&#1079;&#1077;&#1085;&#1090;&#1072;&#1094;&#1080;&#1103;%20&#1077;&#1078;&#1077;%20&#1076;&#1085;&#1077;&#1074;&#1085;&#1086;/&#1048;&#1089;&#1093;&#1086;&#1076;&#1085;&#1080;&#1082;/&#1048;&#1089;&#1093;&#1086;&#1076;%2025-26%20&#1050;&#1072;&#1079;%20%2011.09.2026.xlsx" TargetMode="External"/><Relationship Id="rId2" Type="http://schemas.microsoft.com/office/2011/relationships/chartColorStyle" Target="colors37.xml"/><Relationship Id="rId1" Type="http://schemas.microsoft.com/office/2011/relationships/chartStyle" Target="style37.xml"/></Relationships>
</file>

<file path=ppt/charts/_rels/chart38.xml.rels><?xml version="1.0" encoding="UTF-8" standalone="yes"?>
<Relationships xmlns="http://schemas.openxmlformats.org/package/2006/relationships"><Relationship Id="rId3" Type="http://schemas.openxmlformats.org/officeDocument/2006/relationships/oleObject" Target="https://fundkz-my.sharepoint.com/personal/raiymbek_ibragim_fund_kz/Documents/&#1056;&#1072;&#1073;&#1086;&#1095;&#1080;&#1081;%20&#1089;&#1090;&#1086;&#1083;/&#1077;&#1078;&#1077;%20&#1076;&#1085;&#1077;&#1074;&#1085;&#1086;/&#1087;&#1088;&#1077;&#1079;&#1077;&#1085;&#1090;&#1072;&#1094;&#1080;&#1103;%20&#1077;&#1078;&#1077;%20&#1076;&#1085;&#1077;&#1074;&#1085;&#1086;/&#1048;&#1089;&#1093;&#1086;&#1076;&#1085;&#1080;&#1082;/&#1048;&#1089;&#1093;&#1086;&#1076;%2025-26%20&#1050;&#1072;&#1079;%20%2011.09.2026.xlsx" TargetMode="External"/><Relationship Id="rId2" Type="http://schemas.microsoft.com/office/2011/relationships/chartColorStyle" Target="colors38.xml"/><Relationship Id="rId1" Type="http://schemas.microsoft.com/office/2011/relationships/chartStyle" Target="style38.xml"/></Relationships>
</file>

<file path=ppt/charts/_rels/chart39.xml.rels><?xml version="1.0" encoding="UTF-8" standalone="yes"?>
<Relationships xmlns="http://schemas.openxmlformats.org/package/2006/relationships"><Relationship Id="rId3" Type="http://schemas.openxmlformats.org/officeDocument/2006/relationships/oleObject" Target="https://fundkz-my.sharepoint.com/personal/raiymbek_ibragim_fund_kz/Documents/&#1056;&#1072;&#1073;&#1086;&#1095;&#1080;&#1081;%20&#1089;&#1090;&#1086;&#1083;/&#1077;&#1078;&#1077;%20&#1076;&#1085;&#1077;&#1074;&#1085;&#1086;/&#1087;&#1088;&#1077;&#1079;&#1077;&#1085;&#1090;&#1072;&#1094;&#1080;&#1103;%20&#1077;&#1078;&#1077;%20&#1076;&#1085;&#1077;&#1074;&#1085;&#1086;/&#1048;&#1089;&#1093;&#1086;&#1076;&#1085;&#1080;&#1082;/&#1048;&#1089;&#1093;&#1086;&#1076;%2025-26%20&#1050;&#1072;&#1079;%20%2011.09.2026.xlsx" TargetMode="External"/><Relationship Id="rId2" Type="http://schemas.microsoft.com/office/2011/relationships/chartColorStyle" Target="colors39.xml"/><Relationship Id="rId1" Type="http://schemas.microsoft.com/office/2011/relationships/chartStyle" Target="style39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stack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gradFill flip="none" rotWithShape="1">
                <a:gsLst>
                  <a:gs pos="0">
                    <a:srgbClr val="45882D"/>
                  </a:gs>
                  <a:gs pos="99000">
                    <a:srgbClr val="86D06B"/>
                  </a:gs>
                  <a:gs pos="100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30000"/>
                      <a:lumOff val="70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F3B1-4CFB-AEF5-EEA1CA94B4EA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en-US" dirty="0"/>
                      <a:t>473</a:t>
                    </a:r>
                    <a:r>
                      <a:rPr lang="en-US" baseline="0" dirty="0"/>
                      <a:t> 139</a:t>
                    </a:r>
                    <a:endParaRPr lang="en-US" dirty="0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F3B1-4CFB-AEF5-EEA1CA94B4E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KZ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'2026 год (графики)'!$N$78</c:f>
              <c:numCache>
                <c:formatCode>#,##0</c:formatCode>
                <c:ptCount val="1"/>
                <c:pt idx="0">
                  <c:v>404932.59186525998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F3B1-4CFB-AEF5-EEA1CA94B4EA}"/>
            </c:ext>
          </c:extLst>
        </c:ser>
        <c:ser>
          <c:idx val="1"/>
          <c:order val="1"/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E8E8E8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4-F3B1-4CFB-AEF5-EEA1CA94B4EA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en-US" dirty="0"/>
                      <a:t>141</a:t>
                    </a:r>
                    <a:r>
                      <a:rPr lang="en-US" baseline="0" dirty="0"/>
                      <a:t> 922</a:t>
                    </a:r>
                    <a:endParaRPr lang="en-US" dirty="0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4-F3B1-4CFB-AEF5-EEA1CA94B4E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KZ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'2026 год (графики)'!$O$78</c:f>
              <c:numCache>
                <c:formatCode>#,##0</c:formatCode>
                <c:ptCount val="1"/>
                <c:pt idx="0">
                  <c:v>150785.57220074008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F3B1-4CFB-AEF5-EEA1CA94B4EA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1931690111"/>
        <c:axId val="1931688191"/>
      </c:barChart>
      <c:catAx>
        <c:axId val="1931690111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931688191"/>
        <c:crosses val="autoZero"/>
        <c:auto val="1"/>
        <c:lblAlgn val="ctr"/>
        <c:lblOffset val="100"/>
        <c:noMultiLvlLbl val="0"/>
      </c:catAx>
      <c:valAx>
        <c:axId val="1931688191"/>
        <c:scaling>
          <c:orientation val="minMax"/>
        </c:scaling>
        <c:delete val="1"/>
        <c:axPos val="b"/>
        <c:numFmt formatCode="#,##0" sourceLinked="1"/>
        <c:majorTickMark val="none"/>
        <c:minorTickMark val="none"/>
        <c:tickLblPos val="nextTo"/>
        <c:crossAx val="1931690111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KZ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stack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gradFill flip="none" rotWithShape="1">
                <a:gsLst>
                  <a:gs pos="0">
                    <a:srgbClr val="45882D"/>
                  </a:gs>
                  <a:gs pos="99000">
                    <a:srgbClr val="86D06B"/>
                  </a:gs>
                  <a:gs pos="100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30000"/>
                      <a:lumOff val="70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C8E3-47F5-BCBC-78EF8D3A3E97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en-US" dirty="0"/>
                      <a:t>4</a:t>
                    </a:r>
                    <a:r>
                      <a:rPr lang="en-US" baseline="0" dirty="0"/>
                      <a:t>73 139</a:t>
                    </a:r>
                    <a:endParaRPr lang="en-US" dirty="0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C8E3-47F5-BCBC-78EF8D3A3E9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KZ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'2026 год (графики)'!$N$78</c:f>
              <c:numCache>
                <c:formatCode>#,##0</c:formatCode>
                <c:ptCount val="1"/>
                <c:pt idx="0">
                  <c:v>404932.59186525998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8E3-47F5-BCBC-78EF8D3A3E97}"/>
            </c:ext>
          </c:extLst>
        </c:ser>
        <c:ser>
          <c:idx val="1"/>
          <c:order val="1"/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E8E8E8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4-C8E3-47F5-BCBC-78EF8D3A3E97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en-US" dirty="0"/>
                      <a:t>141</a:t>
                    </a:r>
                    <a:r>
                      <a:rPr lang="en-US" baseline="0" dirty="0"/>
                      <a:t> 922</a:t>
                    </a:r>
                    <a:endParaRPr lang="en-US" dirty="0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4-C8E3-47F5-BCBC-78EF8D3A3E9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KZ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'2026 год (графики)'!$O$78</c:f>
              <c:numCache>
                <c:formatCode>#,##0</c:formatCode>
                <c:ptCount val="1"/>
                <c:pt idx="0">
                  <c:v>150785.57220074008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C8E3-47F5-BCBC-78EF8D3A3E97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1931690111"/>
        <c:axId val="1931688191"/>
      </c:barChart>
      <c:catAx>
        <c:axId val="1931690111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931688191"/>
        <c:crosses val="autoZero"/>
        <c:auto val="1"/>
        <c:lblAlgn val="ctr"/>
        <c:lblOffset val="100"/>
        <c:noMultiLvlLbl val="0"/>
      </c:catAx>
      <c:valAx>
        <c:axId val="1931688191"/>
        <c:scaling>
          <c:orientation val="minMax"/>
        </c:scaling>
        <c:delete val="1"/>
        <c:axPos val="b"/>
        <c:numFmt formatCode="#,##0" sourceLinked="1"/>
        <c:majorTickMark val="none"/>
        <c:minorTickMark val="none"/>
        <c:tickLblPos val="nextTo"/>
        <c:crossAx val="1931690111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KZ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'https://fundkz-my.sharepoint.com/personal/raiymbek_ibragim_fund_kz/Documents/Рабочий стол/през дирек/исходник/[все нужный формула Microsoft Excel.xlsx]Таб'!$H$105</c:f>
              <c:strCache>
                <c:ptCount val="1"/>
                <c:pt idx="0">
                  <c:v>Освоено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3"/>
              <c:layout>
                <c:manualLayout>
                  <c:x val="1.0572435731694464E-3"/>
                  <c:y val="-3.3074204261575625E-2"/>
                </c:manualLayout>
              </c:layout>
              <c:numFmt formatCode="#,##0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KZ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3.4924708074908495E-2"/>
                      <c:h val="4.7102484610937301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0-5F2A-4D87-8AA1-024EA1E6CBED}"/>
                </c:ext>
              </c:extLst>
            </c:dLbl>
            <c:dLbl>
              <c:idx val="6"/>
              <c:layout>
                <c:manualLayout>
                  <c:x val="0"/>
                  <c:y val="-1.14049599542221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5F2A-4D87-8AA1-024EA1E6CBED}"/>
                </c:ext>
              </c:extLst>
            </c:dLbl>
            <c:dLbl>
              <c:idx val="7"/>
              <c:layout>
                <c:manualLayout>
                  <c:x val="0"/>
                  <c:y val="-9.128637710760599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5F2A-4D87-8AA1-024EA1E6CBED}"/>
                </c:ext>
              </c:extLst>
            </c:dLbl>
            <c:dLbl>
              <c:idx val="8"/>
              <c:layout>
                <c:manualLayout>
                  <c:x val="-7.7527247475283412E-17"/>
                  <c:y val="2.280991990844421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5F2A-4D87-8AA1-024EA1E6CBED}"/>
                </c:ext>
              </c:extLst>
            </c:dLbl>
            <c:dLbl>
              <c:idx val="9"/>
              <c:layout>
                <c:manualLayout>
                  <c:x val="-4.7449221424871813E-6"/>
                  <c:y val="-2.2635702409930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5F2A-4D87-8AA1-024EA1E6CBED}"/>
                </c:ext>
              </c:extLst>
            </c:dLbl>
            <c:dLbl>
              <c:idx val="10"/>
              <c:layout>
                <c:manualLayout>
                  <c:x val="0"/>
                  <c:y val="-8.363540683427215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5F2A-4D87-8AA1-024EA1E6CBED}"/>
                </c:ext>
              </c:extLst>
            </c:dLbl>
            <c:dLbl>
              <c:idx val="11"/>
              <c:layout>
                <c:manualLayout>
                  <c:x val="-7.7527247475283412E-17"/>
                  <c:y val="-9.1598890970917717E-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5F2A-4D87-8AA1-024EA1E6CBED}"/>
                </c:ext>
              </c:extLst>
            </c:dLbl>
            <c:dLbl>
              <c:idx val="12"/>
              <c:layout>
                <c:manualLayout>
                  <c:x val="5.82709736781166E-6"/>
                  <c:y val="-9.1347443034919956E-3"/>
                </c:manualLayout>
              </c:layout>
              <c:numFmt formatCode="#,##0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KZ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5F2A-4D87-8AA1-024EA1E6CBED}"/>
                </c:ext>
              </c:extLst>
            </c:dLbl>
            <c:dLbl>
              <c:idx val="13"/>
              <c:layout>
                <c:manualLayout>
                  <c:x val="0"/>
                  <c:y val="-1.3695119325466932E-2"/>
                </c:manualLayout>
              </c:layout>
              <c:numFmt formatCode="#,##0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KZ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5F2A-4D87-8AA1-024EA1E6CBED}"/>
                </c:ext>
              </c:extLst>
            </c:dLbl>
            <c:dLbl>
              <c:idx val="14"/>
              <c:layout>
                <c:manualLayout>
                  <c:x val="-1.0514025751746632E-3"/>
                  <c:y val="-1.3695119325466932E-2"/>
                </c:manualLayout>
              </c:layout>
              <c:numFmt formatCode="#,##0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KZ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5F2A-4D87-8AA1-024EA1E6CBED}"/>
                </c:ext>
              </c:extLst>
            </c:dLbl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K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'https://fundkz-my.sharepoint.com/personal/raiymbek_ibragim_fund_kz/Documents/Рабочий стол/през дирек/исходник/[все нужный формула Microsoft Excel.xlsx]Таб'!$G$106:$G$120</c:f>
              <c:strCache>
                <c:ptCount val="15"/>
                <c:pt idx="0">
                  <c:v>НБК</c:v>
                </c:pt>
                <c:pt idx="1">
                  <c:v>БЦК</c:v>
                </c:pt>
                <c:pt idx="2">
                  <c:v>Fortebank</c:v>
                </c:pt>
                <c:pt idx="3">
                  <c:v>АКК</c:v>
                </c:pt>
                <c:pt idx="4">
                  <c:v>Bereke bank</c:v>
                </c:pt>
                <c:pt idx="5">
                  <c:v>Фридом Банк Казахстан</c:v>
                </c:pt>
                <c:pt idx="6">
                  <c:v>Bank RBK</c:v>
                </c:pt>
                <c:pt idx="7">
                  <c:v>ФРП</c:v>
                </c:pt>
                <c:pt idx="8">
                  <c:v>Евразийский Банк</c:v>
                </c:pt>
                <c:pt idx="9">
                  <c:v>Нурбанк</c:v>
                </c:pt>
                <c:pt idx="10">
                  <c:v>Alatau city bank</c:v>
                </c:pt>
                <c:pt idx="11">
                  <c:v>Исламский банк ADCB</c:v>
                </c:pt>
                <c:pt idx="12">
                  <c:v>BNK Bank</c:v>
                </c:pt>
                <c:pt idx="13">
                  <c:v>Шинхан банк</c:v>
                </c:pt>
                <c:pt idx="14">
                  <c:v>Банк Китая </c:v>
                </c:pt>
              </c:strCache>
            </c:strRef>
          </c:cat>
          <c:val>
            <c:numRef>
              <c:f>'https://fundkz-my.sharepoint.com/personal/raiymbek_ibragim_fund_kz/Documents/Рабочий стол/през дирек/исходник/[все нужный формула Microsoft Excel.xlsx]Таб'!$H$106:$H$120</c:f>
              <c:numCache>
                <c:formatCode>General</c:formatCode>
                <c:ptCount val="15"/>
                <c:pt idx="0">
                  <c:v>154468.00521035001</c:v>
                </c:pt>
                <c:pt idx="1">
                  <c:v>117364.09753396</c:v>
                </c:pt>
                <c:pt idx="2">
                  <c:v>67152.654815999995</c:v>
                </c:pt>
                <c:pt idx="3">
                  <c:v>5972.00468</c:v>
                </c:pt>
                <c:pt idx="4">
                  <c:v>27116.668460749999</c:v>
                </c:pt>
                <c:pt idx="5">
                  <c:v>22483.201485580001</c:v>
                </c:pt>
                <c:pt idx="6">
                  <c:v>9761.3209383499998</c:v>
                </c:pt>
                <c:pt idx="7">
                  <c:v>9838.0163130499986</c:v>
                </c:pt>
                <c:pt idx="8">
                  <c:v>16342.757113</c:v>
                </c:pt>
                <c:pt idx="9">
                  <c:v>15802.7958316</c:v>
                </c:pt>
                <c:pt idx="10">
                  <c:v>12479.85606794</c:v>
                </c:pt>
                <c:pt idx="11">
                  <c:v>9600</c:v>
                </c:pt>
                <c:pt idx="12">
                  <c:v>326.86666300000002</c:v>
                </c:pt>
                <c:pt idx="13">
                  <c:v>190.023574</c:v>
                </c:pt>
                <c:pt idx="14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5F2A-4D87-8AA1-024EA1E6CBED}"/>
            </c:ext>
          </c:extLst>
        </c:ser>
        <c:ser>
          <c:idx val="1"/>
          <c:order val="1"/>
          <c:tx>
            <c:strRef>
              <c:f>'https://fundkz-my.sharepoint.com/personal/raiymbek_ibragim_fund_kz/Documents/Рабочий стол/през дирек/исходник/[все нужный формула Microsoft Excel.xlsx]Таб'!$I$105</c:f>
              <c:strCache>
                <c:ptCount val="1"/>
                <c:pt idx="0">
                  <c:v>Остаток лимита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4.8818845044023354E-18"/>
                  <c:y val="-3.933321801121013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5F2A-4D87-8AA1-024EA1E6CBED}"/>
                </c:ext>
              </c:extLst>
            </c:dLbl>
            <c:dLbl>
              <c:idx val="1"/>
              <c:layout>
                <c:manualLayout>
                  <c:x val="0"/>
                  <c:y val="-2.956720468504499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5F2A-4D87-8AA1-024EA1E6CBED}"/>
                </c:ext>
              </c:extLst>
            </c:dLbl>
            <c:dLbl>
              <c:idx val="2"/>
              <c:layout>
                <c:manualLayout>
                  <c:x val="1.0285659296942582E-3"/>
                  <c:y val="-3.413387770614106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5F2A-4D87-8AA1-024EA1E6CBED}"/>
                </c:ext>
              </c:extLst>
            </c:dLbl>
            <c:dLbl>
              <c:idx val="3"/>
              <c:layout>
                <c:manualLayout>
                  <c:x val="-3.8763623737641706E-17"/>
                  <c:y val="-6.838467870252154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5F2A-4D87-8AA1-024EA1E6CBED}"/>
                </c:ext>
              </c:extLst>
            </c:dLbl>
            <c:dLbl>
              <c:idx val="4"/>
              <c:layout>
                <c:manualLayout>
                  <c:x val="1.0922477795013037E-3"/>
                  <c:y val="-2.725390296588228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5F2A-4D87-8AA1-024EA1E6CBED}"/>
                </c:ext>
              </c:extLst>
            </c:dLbl>
            <c:dLbl>
              <c:idx val="5"/>
              <c:layout>
                <c:manualLayout>
                  <c:x val="-1.0142415686399493E-3"/>
                  <c:y val="-2.499176355997958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5F2A-4D87-8AA1-024EA1E6CBED}"/>
                </c:ext>
              </c:extLst>
            </c:dLbl>
            <c:dLbl>
              <c:idx val="6"/>
              <c:layout>
                <c:manualLayout>
                  <c:x val="1.4318010675497828E-5"/>
                  <c:y val="-3.187874893157077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5F2A-4D87-8AA1-024EA1E6CBED}"/>
                </c:ext>
              </c:extLst>
            </c:dLbl>
            <c:dLbl>
              <c:idx val="7"/>
              <c:layout>
                <c:manualLayout>
                  <c:x val="-1.0503759227000571E-3"/>
                  <c:y val="-4.554027450571172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2-5F2A-4D87-8AA1-024EA1E6CBED}"/>
                </c:ext>
              </c:extLst>
            </c:dLbl>
            <c:dLbl>
              <c:idx val="8"/>
              <c:layout>
                <c:manualLayout>
                  <c:x val="-1.0439661155952939E-3"/>
                  <c:y val="-2.949322644161845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3-5F2A-4D87-8AA1-024EA1E6CBED}"/>
                </c:ext>
              </c:extLst>
            </c:dLbl>
            <c:dLbl>
              <c:idx val="9"/>
              <c:layout>
                <c:manualLayout>
                  <c:x val="-3.1688587929484904E-3"/>
                  <c:y val="-2.485742453014708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4-5F2A-4D87-8AA1-024EA1E6CBED}"/>
                </c:ext>
              </c:extLst>
            </c:dLbl>
            <c:dLbl>
              <c:idx val="10"/>
              <c:layout>
                <c:manualLayout>
                  <c:x val="-1.0534559598803456E-3"/>
                  <c:y val="-3.184965281326228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5-5F2A-4D87-8AA1-024EA1E6CBED}"/>
                </c:ext>
              </c:extLst>
            </c:dLbl>
            <c:dLbl>
              <c:idx val="11"/>
              <c:layout>
                <c:manualLayout>
                  <c:x val="-1.0523737846547885E-3"/>
                  <c:y val="-2.498314849814646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6-5F2A-4D87-8AA1-024EA1E6CBED}"/>
                </c:ext>
              </c:extLst>
            </c:dLbl>
            <c:dLbl>
              <c:idx val="12"/>
              <c:layout>
                <c:manualLayout>
                  <c:x val="-1.0513748536774229E-3"/>
                  <c:y val="-4.790855485148137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7-5F2A-4D87-8AA1-024EA1E6CBED}"/>
                </c:ext>
              </c:extLst>
            </c:dLbl>
            <c:dLbl>
              <c:idx val="13"/>
              <c:layout>
                <c:manualLayout>
                  <c:x val="-1.5420392964866325E-16"/>
                  <c:y val="-5.246129331530801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8-5F2A-4D87-8AA1-024EA1E6CBED}"/>
                </c:ext>
              </c:extLst>
            </c:dLbl>
            <c:dLbl>
              <c:idx val="14"/>
              <c:layout>
                <c:manualLayout>
                  <c:x val="-2.1549613410863375E-3"/>
                  <c:y val="-5.474075786130411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9-5F2A-4D87-8AA1-024EA1E6CBED}"/>
                </c:ext>
              </c:extLst>
            </c:dLbl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K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'https://fundkz-my.sharepoint.com/personal/raiymbek_ibragim_fund_kz/Documents/Рабочий стол/през дирек/исходник/[все нужный формула Microsoft Excel.xlsx]Таб'!$G$106:$G$120</c:f>
              <c:strCache>
                <c:ptCount val="15"/>
                <c:pt idx="0">
                  <c:v>НБК</c:v>
                </c:pt>
                <c:pt idx="1">
                  <c:v>БЦК</c:v>
                </c:pt>
                <c:pt idx="2">
                  <c:v>Fortebank</c:v>
                </c:pt>
                <c:pt idx="3">
                  <c:v>АКК</c:v>
                </c:pt>
                <c:pt idx="4">
                  <c:v>Bereke bank</c:v>
                </c:pt>
                <c:pt idx="5">
                  <c:v>Фридом Банк Казахстан</c:v>
                </c:pt>
                <c:pt idx="6">
                  <c:v>Bank RBK</c:v>
                </c:pt>
                <c:pt idx="7">
                  <c:v>ФРП</c:v>
                </c:pt>
                <c:pt idx="8">
                  <c:v>Евразийский Банк</c:v>
                </c:pt>
                <c:pt idx="9">
                  <c:v>Нурбанк</c:v>
                </c:pt>
                <c:pt idx="10">
                  <c:v>Alatau city bank</c:v>
                </c:pt>
                <c:pt idx="11">
                  <c:v>Исламский банк ADCB</c:v>
                </c:pt>
                <c:pt idx="12">
                  <c:v>BNK Bank</c:v>
                </c:pt>
                <c:pt idx="13">
                  <c:v>Шинхан банк</c:v>
                </c:pt>
                <c:pt idx="14">
                  <c:v>Банк Китая </c:v>
                </c:pt>
              </c:strCache>
            </c:strRef>
          </c:cat>
          <c:val>
            <c:numRef>
              <c:f>'https://fundkz-my.sharepoint.com/personal/raiymbek_ibragim_fund_kz/Documents/Рабочий стол/през дирек/исходник/[все нужный формула Microsoft Excel.xlsx]Таб'!$I$106:$I$120</c:f>
              <c:numCache>
                <c:formatCode>General</c:formatCode>
                <c:ptCount val="15"/>
                <c:pt idx="0">
                  <c:v>20727.994789649994</c:v>
                </c:pt>
                <c:pt idx="1">
                  <c:v>9269.9024660400028</c:v>
                </c:pt>
                <c:pt idx="2">
                  <c:v>15677.345184000005</c:v>
                </c:pt>
                <c:pt idx="3">
                  <c:v>62759.995320000002</c:v>
                </c:pt>
                <c:pt idx="4">
                  <c:v>7247.3315392500008</c:v>
                </c:pt>
                <c:pt idx="5">
                  <c:v>2456.7985144199993</c:v>
                </c:pt>
                <c:pt idx="6">
                  <c:v>10238.67906165</c:v>
                </c:pt>
                <c:pt idx="7">
                  <c:v>10161.983686950001</c:v>
                </c:pt>
                <c:pt idx="8">
                  <c:v>1417.2428870000003</c:v>
                </c:pt>
                <c:pt idx="9">
                  <c:v>1256.2041683999996</c:v>
                </c:pt>
                <c:pt idx="10">
                  <c:v>3054.1439320600002</c:v>
                </c:pt>
                <c:pt idx="11">
                  <c:v>0</c:v>
                </c:pt>
                <c:pt idx="12">
                  <c:v>73.133336999999983</c:v>
                </c:pt>
                <c:pt idx="13">
                  <c:v>59.976426000000004</c:v>
                </c:pt>
                <c:pt idx="14">
                  <c:v>162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A-5F2A-4D87-8AA1-024EA1E6CBED}"/>
            </c:ext>
          </c:extLst>
        </c:ser>
        <c:ser>
          <c:idx val="2"/>
          <c:order val="2"/>
          <c:tx>
            <c:strRef>
              <c:f>'https://fundkz-my.sharepoint.com/personal/raiymbek_ibragim_fund_kz/Documents/Рабочий стол/през дирек/исходник/[все нужный формула Microsoft Excel.xlsx]Таб'!$J$105</c:f>
              <c:strCache>
                <c:ptCount val="1"/>
                <c:pt idx="0">
                  <c:v>Общий лимит</c:v>
                </c:pt>
              </c:strCache>
            </c:strRef>
          </c:tx>
          <c:spPr>
            <a:noFill/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1.0523737846547885E-3"/>
                  <c:y val="-0.16836289253492387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B-5F2A-4D87-8AA1-024EA1E6CBED}"/>
                </c:ext>
              </c:extLst>
            </c:dLbl>
            <c:dLbl>
              <c:idx val="1"/>
              <c:layout>
                <c:manualLayout>
                  <c:x val="1.7481292103890451E-5"/>
                  <c:y val="-0.28895857987953127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C-5F2A-4D87-8AA1-024EA1E6CBED}"/>
                </c:ext>
              </c:extLst>
            </c:dLbl>
            <c:dLbl>
              <c:idx val="2"/>
              <c:layout>
                <c:manualLayout>
                  <c:x val="4.8281663906009919E-6"/>
                  <c:y val="-0.3974294477502863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D-5F2A-4D87-8AA1-024EA1E6CBED}"/>
                </c:ext>
              </c:extLst>
            </c:dLbl>
            <c:dLbl>
              <c:idx val="3"/>
              <c:layout>
                <c:manualLayout>
                  <c:x val="-2.5389495674750875E-5"/>
                  <c:y val="-0.43323976476686377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E-5F2A-4D87-8AA1-024EA1E6CBED}"/>
                </c:ext>
              </c:extLst>
            </c:dLbl>
            <c:dLbl>
              <c:idx val="4"/>
              <c:layout>
                <c:manualLayout>
                  <c:x val="2.5389495674673348E-5"/>
                  <c:y val="-0.51797592314170549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F-5F2A-4D87-8AA1-024EA1E6CBED}"/>
                </c:ext>
              </c:extLst>
            </c:dLbl>
            <c:dLbl>
              <c:idx val="5"/>
              <c:layout>
                <c:manualLayout>
                  <c:x val="-1.1287087601751914E-3"/>
                  <c:y val="-0.54185988494820081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0-5F2A-4D87-8AA1-024EA1E6CBED}"/>
                </c:ext>
              </c:extLst>
            </c:dLbl>
            <c:dLbl>
              <c:idx val="6"/>
              <c:layout>
                <c:manualLayout>
                  <c:x val="-9.7295877195421366E-4"/>
                  <c:y val="-0.55185134829077365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1-5F2A-4D87-8AA1-024EA1E6CBED}"/>
                </c:ext>
              </c:extLst>
            </c:dLbl>
            <c:dLbl>
              <c:idx val="7"/>
              <c:layout>
                <c:manualLayout>
                  <c:x val="-2.0158427123241054E-3"/>
                  <c:y val="-0.55071516283139721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2-5F2A-4D87-8AA1-024EA1E6CBED}"/>
                </c:ext>
              </c:extLst>
            </c:dLbl>
            <c:dLbl>
              <c:idx val="8"/>
              <c:layout>
                <c:manualLayout>
                  <c:x val="-2.0413154522468538E-3"/>
                  <c:y val="-0.55750084459565641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3-5F2A-4D87-8AA1-024EA1E6CBED}"/>
                </c:ext>
              </c:extLst>
            </c:dLbl>
            <c:dLbl>
              <c:idx val="9"/>
              <c:layout>
                <c:manualLayout>
                  <c:x val="-4.2954032026726068E-5"/>
                  <c:y val="-0.55789525864383716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4-5F2A-4D87-8AA1-024EA1E6CBED}"/>
                </c:ext>
              </c:extLst>
            </c:dLbl>
            <c:dLbl>
              <c:idx val="10"/>
              <c:layout>
                <c:manualLayout>
                  <c:x val="-3.0217662065390632E-5"/>
                  <c:y val="-0.5629014074439006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5-5F2A-4D87-8AA1-024EA1E6CBED}"/>
                </c:ext>
              </c:extLst>
            </c:dLbl>
            <c:dLbl>
              <c:idx val="11"/>
              <c:layout>
                <c:manualLayout>
                  <c:x val="-4.2954032026726068E-5"/>
                  <c:y val="-0.57581792870481141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6-5F2A-4D87-8AA1-024EA1E6CBED}"/>
                </c:ext>
              </c:extLst>
            </c:dLbl>
            <c:dLbl>
              <c:idx val="12"/>
              <c:layout>
                <c:manualLayout>
                  <c:x val="-1.0699383210068026E-3"/>
                  <c:y val="-0.5985324780032447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5.0539497647600795E-2"/>
                      <c:h val="4.5825129096064426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27-5F2A-4D87-8AA1-024EA1E6CBED}"/>
                </c:ext>
              </c:extLst>
            </c:dLbl>
            <c:dLbl>
              <c:idx val="13"/>
              <c:layout>
                <c:manualLayout>
                  <c:x val="-9.2521819566094351E-4"/>
                  <c:y val="-0.59849619765819351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KZ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3.5805000253707163E-2"/>
                      <c:h val="4.1225804784528267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28-5F2A-4D87-8AA1-024EA1E6CBED}"/>
                </c:ext>
              </c:extLst>
            </c:dLbl>
            <c:dLbl>
              <c:idx val="14"/>
              <c:layout>
                <c:manualLayout>
                  <c:x val="-3.0301738755908053E-3"/>
                  <c:y val="-0.6030274690705568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9-5F2A-4D87-8AA1-024EA1E6CBE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KZ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'https://fundkz-my.sharepoint.com/personal/raiymbek_ibragim_fund_kz/Documents/Рабочий стол/през дирек/исходник/[все нужный формула Microsoft Excel.xlsx]Таб'!$G$106:$G$120</c:f>
              <c:strCache>
                <c:ptCount val="15"/>
                <c:pt idx="0">
                  <c:v>НБК</c:v>
                </c:pt>
                <c:pt idx="1">
                  <c:v>БЦК</c:v>
                </c:pt>
                <c:pt idx="2">
                  <c:v>Fortebank</c:v>
                </c:pt>
                <c:pt idx="3">
                  <c:v>АКК</c:v>
                </c:pt>
                <c:pt idx="4">
                  <c:v>Bereke bank</c:v>
                </c:pt>
                <c:pt idx="5">
                  <c:v>Фридом Банк Казахстан</c:v>
                </c:pt>
                <c:pt idx="6">
                  <c:v>Bank RBK</c:v>
                </c:pt>
                <c:pt idx="7">
                  <c:v>ФРП</c:v>
                </c:pt>
                <c:pt idx="8">
                  <c:v>Евразийский Банк</c:v>
                </c:pt>
                <c:pt idx="9">
                  <c:v>Нурбанк</c:v>
                </c:pt>
                <c:pt idx="10">
                  <c:v>Alatau city bank</c:v>
                </c:pt>
                <c:pt idx="11">
                  <c:v>Исламский банк ADCB</c:v>
                </c:pt>
                <c:pt idx="12">
                  <c:v>BNK Bank</c:v>
                </c:pt>
                <c:pt idx="13">
                  <c:v>Шинхан банк</c:v>
                </c:pt>
                <c:pt idx="14">
                  <c:v>Банк Китая </c:v>
                </c:pt>
              </c:strCache>
            </c:strRef>
          </c:cat>
          <c:val>
            <c:numRef>
              <c:f>'https://fundkz-my.sharepoint.com/personal/raiymbek_ibragim_fund_kz/Documents/Рабочий стол/през дирек/исходник/[все нужный формула Microsoft Excel.xlsx]Таб'!$J$106:$J$120</c:f>
              <c:numCache>
                <c:formatCode>General</c:formatCode>
                <c:ptCount val="15"/>
                <c:pt idx="0">
                  <c:v>175196</c:v>
                </c:pt>
                <c:pt idx="1">
                  <c:v>126634</c:v>
                </c:pt>
                <c:pt idx="2">
                  <c:v>82830</c:v>
                </c:pt>
                <c:pt idx="3">
                  <c:v>68732</c:v>
                </c:pt>
                <c:pt idx="4">
                  <c:v>34364</c:v>
                </c:pt>
                <c:pt idx="5">
                  <c:v>24940</c:v>
                </c:pt>
                <c:pt idx="6">
                  <c:v>20000</c:v>
                </c:pt>
                <c:pt idx="7">
                  <c:v>20000</c:v>
                </c:pt>
                <c:pt idx="8">
                  <c:v>17760</c:v>
                </c:pt>
                <c:pt idx="9">
                  <c:v>17059</c:v>
                </c:pt>
                <c:pt idx="10">
                  <c:v>15534</c:v>
                </c:pt>
                <c:pt idx="11">
                  <c:v>9600</c:v>
                </c:pt>
                <c:pt idx="12">
                  <c:v>400</c:v>
                </c:pt>
                <c:pt idx="13">
                  <c:v>250</c:v>
                </c:pt>
                <c:pt idx="14">
                  <c:v>162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2A-5F2A-4D87-8AA1-024EA1E6CBE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0"/>
        <c:overlap val="100"/>
        <c:axId val="28706831"/>
        <c:axId val="2145061807"/>
      </c:barChart>
      <c:catAx>
        <c:axId val="28706831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KZ"/>
          </a:p>
        </c:txPr>
        <c:crossAx val="2145061807"/>
        <c:crosses val="autoZero"/>
        <c:auto val="1"/>
        <c:lblAlgn val="ctr"/>
        <c:lblOffset val="100"/>
        <c:noMultiLvlLbl val="0"/>
      </c:catAx>
      <c:valAx>
        <c:axId val="2145061807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28706831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KZ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KZ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KZ"/>
        </a:p>
      </c:txPr>
    </c:title>
    <c:autoTitleDeleted val="0"/>
    <c:plotArea>
      <c:layout/>
      <c:barChart>
        <c:barDir val="col"/>
        <c:grouping val="clustered"/>
        <c:varyColors val="0"/>
        <c:ser>
          <c:idx val="1"/>
          <c:order val="1"/>
          <c:tx>
            <c:strRef>
              <c:f>'Исходник 2025-2026 ГФ1 за вес п'!$K$3</c:f>
              <c:strCache>
                <c:ptCount val="1"/>
                <c:pt idx="0">
                  <c:v>Саны</c:v>
                </c:pt>
              </c:strCache>
            </c:strRef>
          </c:tx>
          <c:spPr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K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'Исходник 2025-2026 ГФ1 за вес п'!$I$4:$I$17</c:f>
              <c:strCache>
                <c:ptCount val="14"/>
                <c:pt idx="0">
                  <c:v> БЦК </c:v>
                </c:pt>
                <c:pt idx="1">
                  <c:v> НБК </c:v>
                </c:pt>
                <c:pt idx="2">
                  <c:v> ForteBank </c:v>
                </c:pt>
                <c:pt idx="3">
                  <c:v> Alatau City Bank </c:v>
                </c:pt>
                <c:pt idx="4">
                  <c:v> Нурбанк </c:v>
                </c:pt>
                <c:pt idx="5">
                  <c:v> Bereke Bank </c:v>
                </c:pt>
                <c:pt idx="6">
                  <c:v> Евразийский банк </c:v>
                </c:pt>
                <c:pt idx="7">
                  <c:v> Bank RBK </c:v>
                </c:pt>
                <c:pt idx="8">
                  <c:v> Фридом Банк Казахстан </c:v>
                </c:pt>
                <c:pt idx="9">
                  <c:v> АКК </c:v>
                </c:pt>
                <c:pt idx="10">
                  <c:v> БиЭнКей </c:v>
                </c:pt>
                <c:pt idx="11">
                  <c:v> Исламский Банк  "ADCB" </c:v>
                </c:pt>
                <c:pt idx="12">
                  <c:v> ФРП </c:v>
                </c:pt>
                <c:pt idx="13">
                  <c:v> Шинхан Банк Казахстан </c:v>
                </c:pt>
              </c:strCache>
            </c:strRef>
          </c:cat>
          <c:val>
            <c:numRef>
              <c:f>'Исходник 2025-2026 ГФ1 за вес п'!$K$4:$K$17</c:f>
              <c:numCache>
                <c:formatCode>_-* #\ ##0_-;\-* #\ ##0_-;_-* "-"??_-;_-@_-</c:formatCode>
                <c:ptCount val="14"/>
                <c:pt idx="0">
                  <c:v>2188</c:v>
                </c:pt>
                <c:pt idx="1">
                  <c:v>1200</c:v>
                </c:pt>
                <c:pt idx="2">
                  <c:v>548</c:v>
                </c:pt>
                <c:pt idx="3">
                  <c:v>414</c:v>
                </c:pt>
                <c:pt idx="4">
                  <c:v>188</c:v>
                </c:pt>
                <c:pt idx="5">
                  <c:v>152</c:v>
                </c:pt>
                <c:pt idx="6">
                  <c:v>142</c:v>
                </c:pt>
                <c:pt idx="7">
                  <c:v>74</c:v>
                </c:pt>
                <c:pt idx="8">
                  <c:v>36</c:v>
                </c:pt>
                <c:pt idx="9">
                  <c:v>14</c:v>
                </c:pt>
                <c:pt idx="10">
                  <c:v>13</c:v>
                </c:pt>
                <c:pt idx="11">
                  <c:v>7</c:v>
                </c:pt>
                <c:pt idx="12">
                  <c:v>4</c:v>
                </c:pt>
                <c:pt idx="13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ADC-4133-99EF-24102A42E9F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0"/>
        <c:overlap val="-27"/>
        <c:axId val="1350380576"/>
        <c:axId val="1274313200"/>
        <c:extLst>
          <c:ext xmlns:c15="http://schemas.microsoft.com/office/drawing/2012/chart" uri="{02D57815-91ED-43cb-92C2-25804820EDAC}">
            <c15:filteredBar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'Исходник 2025-2026 ГФ1 за вес п'!$J$3</c15:sqref>
                        </c15:formulaRef>
                      </c:ext>
                    </c:extLst>
                    <c:strCache>
                      <c:ptCount val="1"/>
                    </c:strCache>
                  </c:strRef>
                </c:tx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'Исходник 2025-2026 ГФ1 за вес п'!$I$4:$I$17</c15:sqref>
                        </c15:formulaRef>
                      </c:ext>
                    </c:extLst>
                    <c:strCache>
                      <c:ptCount val="14"/>
                      <c:pt idx="0">
                        <c:v> БЦК </c:v>
                      </c:pt>
                      <c:pt idx="1">
                        <c:v> НБК </c:v>
                      </c:pt>
                      <c:pt idx="2">
                        <c:v> ForteBank </c:v>
                      </c:pt>
                      <c:pt idx="3">
                        <c:v> Alatau City Bank </c:v>
                      </c:pt>
                      <c:pt idx="4">
                        <c:v> Нурбанк </c:v>
                      </c:pt>
                      <c:pt idx="5">
                        <c:v> Bereke Bank </c:v>
                      </c:pt>
                      <c:pt idx="6">
                        <c:v> Евразийский банк </c:v>
                      </c:pt>
                      <c:pt idx="7">
                        <c:v> Bank RBK </c:v>
                      </c:pt>
                      <c:pt idx="8">
                        <c:v> Фридом Банк Казахстан </c:v>
                      </c:pt>
                      <c:pt idx="9">
                        <c:v> АКК </c:v>
                      </c:pt>
                      <c:pt idx="10">
                        <c:v> БиЭнКей </c:v>
                      </c:pt>
                      <c:pt idx="11">
                        <c:v> Исламский Банк  "ADCB" </c:v>
                      </c:pt>
                      <c:pt idx="12">
                        <c:v> ФРП </c:v>
                      </c:pt>
                      <c:pt idx="13">
                        <c:v> Шинхан Банк Казахстан 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'Исходник 2025-2026 ГФ1 за вес п'!$J$4:$J$17</c15:sqref>
                        </c15:formulaRef>
                      </c:ext>
                    </c:extLst>
                    <c:numCache>
                      <c:formatCode>General</c:formatCode>
                      <c:ptCount val="14"/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1-FADC-4133-99EF-24102A42E9F8}"/>
                  </c:ext>
                </c:extLst>
              </c15:ser>
            </c15:filteredBarSeries>
          </c:ext>
        </c:extLst>
      </c:barChart>
      <c:catAx>
        <c:axId val="13503805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KZ"/>
          </a:p>
        </c:txPr>
        <c:crossAx val="1274313200"/>
        <c:crosses val="autoZero"/>
        <c:auto val="1"/>
        <c:lblAlgn val="ctr"/>
        <c:lblOffset val="100"/>
        <c:noMultiLvlLbl val="0"/>
      </c:catAx>
      <c:valAx>
        <c:axId val="1274313200"/>
        <c:scaling>
          <c:orientation val="minMax"/>
        </c:scaling>
        <c:delete val="1"/>
        <c:axPos val="l"/>
        <c:numFmt formatCode="_-* #\ ##0_-;\-* #\ ##0_-;_-* &quot;-&quot;??_-;_-@_-" sourceLinked="1"/>
        <c:majorTickMark val="none"/>
        <c:minorTickMark val="none"/>
        <c:tickLblPos val="nextTo"/>
        <c:crossAx val="13503805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KZ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KZ"/>
        </a:p>
      </c:txPr>
    </c:title>
    <c:autoTitleDeleted val="0"/>
    <c:plotArea>
      <c:layout/>
      <c:barChart>
        <c:barDir val="col"/>
        <c:grouping val="clustered"/>
        <c:varyColors val="0"/>
        <c:ser>
          <c:idx val="1"/>
          <c:order val="1"/>
          <c:tx>
            <c:strRef>
              <c:f>'Исходник 2025-2026 ГФ1 за вес п'!$K$20</c:f>
              <c:strCache>
                <c:ptCount val="1"/>
                <c:pt idx="0">
                  <c:v> Несие сомасы   </c:v>
                </c:pt>
              </c:strCache>
            </c:strRef>
          </c:tx>
          <c:spPr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K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'Исходник 2025-2026 ГФ1 за вес п'!$I$21:$I$34</c:f>
              <c:strCache>
                <c:ptCount val="14"/>
                <c:pt idx="0">
                  <c:v> НБК </c:v>
                </c:pt>
                <c:pt idx="1">
                  <c:v> БЦК </c:v>
                </c:pt>
                <c:pt idx="2">
                  <c:v> ForteBank </c:v>
                </c:pt>
                <c:pt idx="3">
                  <c:v> Bereke Bank </c:v>
                </c:pt>
                <c:pt idx="4">
                  <c:v> Евразийский банк </c:v>
                </c:pt>
                <c:pt idx="5">
                  <c:v> Фридом Банк Казахстан </c:v>
                </c:pt>
                <c:pt idx="6">
                  <c:v> Нурбанк </c:v>
                </c:pt>
                <c:pt idx="7">
                  <c:v> Alatau City Bank </c:v>
                </c:pt>
                <c:pt idx="8">
                  <c:v> Bank RBK </c:v>
                </c:pt>
                <c:pt idx="9">
                  <c:v> Исламский Банк  "ADCB" </c:v>
                </c:pt>
                <c:pt idx="10">
                  <c:v> ФРП </c:v>
                </c:pt>
                <c:pt idx="11">
                  <c:v> БиЭнКей </c:v>
                </c:pt>
                <c:pt idx="12">
                  <c:v> АКК </c:v>
                </c:pt>
                <c:pt idx="13">
                  <c:v> Шинхан Банк Казахстан </c:v>
                </c:pt>
              </c:strCache>
            </c:strRef>
          </c:cat>
          <c:val>
            <c:numRef>
              <c:f>'Исходник 2025-2026 ГФ1 за вес п'!$K$21:$K$34</c:f>
              <c:numCache>
                <c:formatCode>_-* #\ ##0_-;\-* #\ ##0_-;_-* "-"??_-;_-@_-</c:formatCode>
                <c:ptCount val="14"/>
                <c:pt idx="0">
                  <c:v>285302.51045228005</c:v>
                </c:pt>
                <c:pt idx="1">
                  <c:v>258589.06766378001</c:v>
                </c:pt>
                <c:pt idx="2">
                  <c:v>113294.23093898999</c:v>
                </c:pt>
                <c:pt idx="3">
                  <c:v>55077.210200000001</c:v>
                </c:pt>
                <c:pt idx="4">
                  <c:v>32922.834003000004</c:v>
                </c:pt>
                <c:pt idx="5">
                  <c:v>32088.504000000001</c:v>
                </c:pt>
                <c:pt idx="6">
                  <c:v>28413.484196260004</c:v>
                </c:pt>
                <c:pt idx="7">
                  <c:v>22489.946719700001</c:v>
                </c:pt>
                <c:pt idx="8">
                  <c:v>16401.705179640001</c:v>
                </c:pt>
                <c:pt idx="9">
                  <c:v>16257.67068872</c:v>
                </c:pt>
                <c:pt idx="10">
                  <c:v>13495.575999999999</c:v>
                </c:pt>
                <c:pt idx="11">
                  <c:v>7617.9603999999999</c:v>
                </c:pt>
                <c:pt idx="12">
                  <c:v>575</c:v>
                </c:pt>
                <c:pt idx="13">
                  <c:v>426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97F-4069-8FEE-4C092EB1C96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0"/>
        <c:overlap val="-27"/>
        <c:axId val="1817364272"/>
        <c:axId val="398211568"/>
        <c:extLst>
          <c:ext xmlns:c15="http://schemas.microsoft.com/office/drawing/2012/chart" uri="{02D57815-91ED-43cb-92C2-25804820EDAC}">
            <c15:filteredBar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'Исходник 2025-2026 ГФ1 за вес п'!$J$20</c15:sqref>
                        </c15:formulaRef>
                      </c:ext>
                    </c:extLst>
                    <c:strCache>
                      <c:ptCount val="1"/>
                    </c:strCache>
                  </c:strRef>
                </c:tx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'Исходник 2025-2026 ГФ1 за вес п'!$I$21:$I$34</c15:sqref>
                        </c15:formulaRef>
                      </c:ext>
                    </c:extLst>
                    <c:strCache>
                      <c:ptCount val="14"/>
                      <c:pt idx="0">
                        <c:v> НБК </c:v>
                      </c:pt>
                      <c:pt idx="1">
                        <c:v> БЦК </c:v>
                      </c:pt>
                      <c:pt idx="2">
                        <c:v> ForteBank </c:v>
                      </c:pt>
                      <c:pt idx="3">
                        <c:v> Bereke Bank </c:v>
                      </c:pt>
                      <c:pt idx="4">
                        <c:v> Евразийский банк </c:v>
                      </c:pt>
                      <c:pt idx="5">
                        <c:v> Фридом Банк Казахстан </c:v>
                      </c:pt>
                      <c:pt idx="6">
                        <c:v> Нурбанк </c:v>
                      </c:pt>
                      <c:pt idx="7">
                        <c:v> Alatau City Bank </c:v>
                      </c:pt>
                      <c:pt idx="8">
                        <c:v> Bank RBK </c:v>
                      </c:pt>
                      <c:pt idx="9">
                        <c:v> Исламский Банк  "ADCB" </c:v>
                      </c:pt>
                      <c:pt idx="10">
                        <c:v> ФРП </c:v>
                      </c:pt>
                      <c:pt idx="11">
                        <c:v> БиЭнКей </c:v>
                      </c:pt>
                      <c:pt idx="12">
                        <c:v> АКК </c:v>
                      </c:pt>
                      <c:pt idx="13">
                        <c:v> Шинхан Банк Казахстан 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'Исходник 2025-2026 ГФ1 за вес п'!$J$21:$J$34</c15:sqref>
                        </c15:formulaRef>
                      </c:ext>
                    </c:extLst>
                    <c:numCache>
                      <c:formatCode>General</c:formatCode>
                      <c:ptCount val="14"/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1-397F-4069-8FEE-4C092EB1C96E}"/>
                  </c:ext>
                </c:extLst>
              </c15:ser>
            </c15:filteredBarSeries>
          </c:ext>
        </c:extLst>
      </c:barChart>
      <c:catAx>
        <c:axId val="18173642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KZ"/>
          </a:p>
        </c:txPr>
        <c:crossAx val="398211568"/>
        <c:crosses val="autoZero"/>
        <c:auto val="1"/>
        <c:lblAlgn val="ctr"/>
        <c:lblOffset val="100"/>
        <c:noMultiLvlLbl val="0"/>
      </c:catAx>
      <c:valAx>
        <c:axId val="398211568"/>
        <c:scaling>
          <c:orientation val="minMax"/>
        </c:scaling>
        <c:delete val="1"/>
        <c:axPos val="l"/>
        <c:numFmt formatCode="_-* #\ ##0_-;\-* #\ ##0_-;_-* &quot;-&quot;??_-;_-@_-" sourceLinked="1"/>
        <c:majorTickMark val="none"/>
        <c:minorTickMark val="none"/>
        <c:tickLblPos val="nextTo"/>
        <c:crossAx val="18173642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KZ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KZ"/>
        </a:p>
      </c:txPr>
    </c:title>
    <c:autoTitleDeleted val="0"/>
    <c:plotArea>
      <c:layout/>
      <c:barChart>
        <c:barDir val="col"/>
        <c:grouping val="clustered"/>
        <c:varyColors val="0"/>
        <c:ser>
          <c:idx val="1"/>
          <c:order val="1"/>
          <c:tx>
            <c:strRef>
              <c:f>'Исходник 2025-2026 ГФ1 за вес п'!$K$37</c:f>
              <c:strCache>
                <c:ptCount val="1"/>
                <c:pt idx="0">
                  <c:v> Кепілдік сомасы </c:v>
                </c:pt>
              </c:strCache>
            </c:strRef>
          </c:tx>
          <c:spPr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KZ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'Исходник 2025-2026 ГФ1 за вес п'!$I$38:$I$51</c:f>
              <c:strCache>
                <c:ptCount val="14"/>
                <c:pt idx="0">
                  <c:v> НБК </c:v>
                </c:pt>
                <c:pt idx="1">
                  <c:v> БЦК </c:v>
                </c:pt>
                <c:pt idx="2">
                  <c:v> ForteBank </c:v>
                </c:pt>
                <c:pt idx="3">
                  <c:v> Bereke Bank </c:v>
                </c:pt>
                <c:pt idx="4">
                  <c:v> Фридом Банк Казахстан </c:v>
                </c:pt>
                <c:pt idx="5">
                  <c:v> Евразийский банк </c:v>
                </c:pt>
                <c:pt idx="6">
                  <c:v> Нурбанк </c:v>
                </c:pt>
                <c:pt idx="7">
                  <c:v> Alatau City Bank </c:v>
                </c:pt>
                <c:pt idx="8">
                  <c:v> Исламский Банк  "ADCB" </c:v>
                </c:pt>
                <c:pt idx="9">
                  <c:v> Bank RBK </c:v>
                </c:pt>
                <c:pt idx="10">
                  <c:v> ФРП </c:v>
                </c:pt>
                <c:pt idx="11">
                  <c:v> БиЭнКей </c:v>
                </c:pt>
                <c:pt idx="12">
                  <c:v> АКК </c:v>
                </c:pt>
                <c:pt idx="13">
                  <c:v> Шинхан Банк Казахстан </c:v>
                </c:pt>
              </c:strCache>
            </c:strRef>
          </c:cat>
          <c:val>
            <c:numRef>
              <c:f>'Исходник 2025-2026 ГФ1 за вес п'!$K$38:$K$51</c:f>
              <c:numCache>
                <c:formatCode>_-* #\ ##0_-;\-* #\ ##0_-;_-* "-"??_-;_-@_-</c:formatCode>
                <c:ptCount val="14"/>
                <c:pt idx="0">
                  <c:v>155839.06263035</c:v>
                </c:pt>
                <c:pt idx="1">
                  <c:v>118018.89753395997</c:v>
                </c:pt>
                <c:pt idx="2">
                  <c:v>67992.854816000006</c:v>
                </c:pt>
                <c:pt idx="3">
                  <c:v>27546.668460749999</c:v>
                </c:pt>
                <c:pt idx="4">
                  <c:v>22483.201485580001</c:v>
                </c:pt>
                <c:pt idx="5">
                  <c:v>16642.757113</c:v>
                </c:pt>
                <c:pt idx="6">
                  <c:v>16599.220931600001</c:v>
                </c:pt>
                <c:pt idx="7">
                  <c:v>12598.374167940001</c:v>
                </c:pt>
                <c:pt idx="8">
                  <c:v>9838.0163130499986</c:v>
                </c:pt>
                <c:pt idx="9">
                  <c:v>9761.3209383499998</c:v>
                </c:pt>
                <c:pt idx="10">
                  <c:v>9600</c:v>
                </c:pt>
                <c:pt idx="11">
                  <c:v>5972.00468</c:v>
                </c:pt>
                <c:pt idx="12">
                  <c:v>395.74866300000002</c:v>
                </c:pt>
                <c:pt idx="13">
                  <c:v>190.023574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C5E-468A-BDB2-FA803DD8E3C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0"/>
        <c:overlap val="-27"/>
        <c:axId val="1838303312"/>
        <c:axId val="1733169424"/>
        <c:extLst>
          <c:ext xmlns:c15="http://schemas.microsoft.com/office/drawing/2012/chart" uri="{02D57815-91ED-43cb-92C2-25804820EDAC}">
            <c15:filteredBar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'Исходник 2025-2026 ГФ1 за вес п'!$J$37</c15:sqref>
                        </c15:formulaRef>
                      </c:ext>
                    </c:extLst>
                    <c:strCache>
                      <c:ptCount val="1"/>
                    </c:strCache>
                  </c:strRef>
                </c:tx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'Исходник 2025-2026 ГФ1 за вес п'!$I$38:$I$51</c15:sqref>
                        </c15:formulaRef>
                      </c:ext>
                    </c:extLst>
                    <c:strCache>
                      <c:ptCount val="14"/>
                      <c:pt idx="0">
                        <c:v> НБК </c:v>
                      </c:pt>
                      <c:pt idx="1">
                        <c:v> БЦК </c:v>
                      </c:pt>
                      <c:pt idx="2">
                        <c:v> ForteBank </c:v>
                      </c:pt>
                      <c:pt idx="3">
                        <c:v> Bereke Bank </c:v>
                      </c:pt>
                      <c:pt idx="4">
                        <c:v> Фридом Банк Казахстан </c:v>
                      </c:pt>
                      <c:pt idx="5">
                        <c:v> Евразийский банк </c:v>
                      </c:pt>
                      <c:pt idx="6">
                        <c:v> Нурбанк </c:v>
                      </c:pt>
                      <c:pt idx="7">
                        <c:v> Alatau City Bank </c:v>
                      </c:pt>
                      <c:pt idx="8">
                        <c:v> Исламский Банк  "ADCB" </c:v>
                      </c:pt>
                      <c:pt idx="9">
                        <c:v> Bank RBK </c:v>
                      </c:pt>
                      <c:pt idx="10">
                        <c:v> ФРП </c:v>
                      </c:pt>
                      <c:pt idx="11">
                        <c:v> БиЭнКей </c:v>
                      </c:pt>
                      <c:pt idx="12">
                        <c:v> АКК </c:v>
                      </c:pt>
                      <c:pt idx="13">
                        <c:v> Шинхан Банк Казахстан 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'Исходник 2025-2026 ГФ1 за вес п'!$J$38:$J$51</c15:sqref>
                        </c15:formulaRef>
                      </c:ext>
                    </c:extLst>
                    <c:numCache>
                      <c:formatCode>General</c:formatCode>
                      <c:ptCount val="14"/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1-BC5E-468A-BDB2-FA803DD8E3CF}"/>
                  </c:ext>
                </c:extLst>
              </c15:ser>
            </c15:filteredBarSeries>
          </c:ext>
        </c:extLst>
      </c:barChart>
      <c:catAx>
        <c:axId val="18383033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KZ"/>
          </a:p>
        </c:txPr>
        <c:crossAx val="1733169424"/>
        <c:crosses val="autoZero"/>
        <c:auto val="1"/>
        <c:lblAlgn val="ctr"/>
        <c:lblOffset val="100"/>
        <c:noMultiLvlLbl val="0"/>
      </c:catAx>
      <c:valAx>
        <c:axId val="1733169424"/>
        <c:scaling>
          <c:orientation val="minMax"/>
        </c:scaling>
        <c:delete val="1"/>
        <c:axPos val="l"/>
        <c:numFmt formatCode="_-* #\ ##0_-;\-* #\ ##0_-;_-* &quot;-&quot;??_-;_-@_-" sourceLinked="1"/>
        <c:majorTickMark val="none"/>
        <c:minorTickMark val="none"/>
        <c:tickLblPos val="nextTo"/>
        <c:crossAx val="183830331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KZ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KZ"/>
        </a:p>
      </c:txPr>
    </c:title>
    <c:autoTitleDeleted val="0"/>
    <c:plotArea>
      <c:layout/>
      <c:barChart>
        <c:barDir val="col"/>
        <c:grouping val="clustered"/>
        <c:varyColors val="0"/>
        <c:ser>
          <c:idx val="1"/>
          <c:order val="1"/>
          <c:tx>
            <c:strRef>
              <c:f>'Исходник 2025-2026 ГФ1 за вес п'!$K$54</c:f>
              <c:strCache>
                <c:ptCount val="1"/>
                <c:pt idx="0">
                  <c:v> Саны </c:v>
                </c:pt>
              </c:strCache>
            </c:strRef>
          </c:tx>
          <c:spPr>
            <a:gradFill flip="none" rotWithShape="1">
              <a:gsLst>
                <a:gs pos="0">
                  <a:schemeClr val="accent6">
                    <a:shade val="30000"/>
                    <a:satMod val="115000"/>
                  </a:schemeClr>
                </a:gs>
                <a:gs pos="50000">
                  <a:schemeClr val="accent6">
                    <a:shade val="67500"/>
                    <a:satMod val="115000"/>
                  </a:schemeClr>
                </a:gs>
                <a:gs pos="100000">
                  <a:schemeClr val="accent6"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K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'Исходник 2025-2026 ГФ1 за вес п'!$I$55:$I$74</c:f>
              <c:strCache>
                <c:ptCount val="20"/>
                <c:pt idx="0">
                  <c:v> Астана қ. </c:v>
                </c:pt>
                <c:pt idx="1">
                  <c:v> Алматы қ. </c:v>
                </c:pt>
                <c:pt idx="2">
                  <c:v> Ақтөбе облысы </c:v>
                </c:pt>
                <c:pt idx="3">
                  <c:v> Маңғыстау облысы </c:v>
                </c:pt>
                <c:pt idx="4">
                  <c:v> Жамбыл облысы </c:v>
                </c:pt>
                <c:pt idx="5">
                  <c:v> Атырау облысы </c:v>
                </c:pt>
                <c:pt idx="6">
                  <c:v> БҚО </c:v>
                </c:pt>
                <c:pt idx="7">
                  <c:v> Абай облысы </c:v>
                </c:pt>
                <c:pt idx="8">
                  <c:v> Жетісу облысы </c:v>
                </c:pt>
                <c:pt idx="9">
                  <c:v> Шымкент қ. </c:v>
                </c:pt>
                <c:pt idx="10">
                  <c:v> Алматы облысы </c:v>
                </c:pt>
                <c:pt idx="11">
                  <c:v> Ақмола облысы </c:v>
                </c:pt>
                <c:pt idx="12">
                  <c:v> Қостанай облысы </c:v>
                </c:pt>
                <c:pt idx="13">
                  <c:v> Қарағанды облысы </c:v>
                </c:pt>
                <c:pt idx="14">
                  <c:v> Павлодар облысы </c:v>
                </c:pt>
                <c:pt idx="15">
                  <c:v> ШҚО </c:v>
                </c:pt>
                <c:pt idx="16">
                  <c:v> СҚО </c:v>
                </c:pt>
                <c:pt idx="17">
                  <c:v> Қызылорда облысы </c:v>
                </c:pt>
                <c:pt idx="18">
                  <c:v> Түркістан облысы </c:v>
                </c:pt>
                <c:pt idx="19">
                  <c:v> Ұлытау облысы </c:v>
                </c:pt>
              </c:strCache>
            </c:strRef>
          </c:cat>
          <c:val>
            <c:numRef>
              <c:f>'Исходник 2025-2026 ГФ1 за вес п'!$K$55:$K$74</c:f>
              <c:numCache>
                <c:formatCode>_-* #\ ##0_-;\-* #\ ##0_-;_-* "-"??_-;_-@_-</c:formatCode>
                <c:ptCount val="20"/>
                <c:pt idx="0">
                  <c:v>620</c:v>
                </c:pt>
                <c:pt idx="1">
                  <c:v>576</c:v>
                </c:pt>
                <c:pt idx="2">
                  <c:v>339</c:v>
                </c:pt>
                <c:pt idx="3">
                  <c:v>301</c:v>
                </c:pt>
                <c:pt idx="4">
                  <c:v>281</c:v>
                </c:pt>
                <c:pt idx="5">
                  <c:v>271</c:v>
                </c:pt>
                <c:pt idx="6">
                  <c:v>224</c:v>
                </c:pt>
                <c:pt idx="7">
                  <c:v>222</c:v>
                </c:pt>
                <c:pt idx="8">
                  <c:v>222</c:v>
                </c:pt>
                <c:pt idx="9">
                  <c:v>219</c:v>
                </c:pt>
                <c:pt idx="10">
                  <c:v>214</c:v>
                </c:pt>
                <c:pt idx="11">
                  <c:v>203</c:v>
                </c:pt>
                <c:pt idx="12">
                  <c:v>198</c:v>
                </c:pt>
                <c:pt idx="13">
                  <c:v>198</c:v>
                </c:pt>
                <c:pt idx="14">
                  <c:v>186</c:v>
                </c:pt>
                <c:pt idx="15">
                  <c:v>165</c:v>
                </c:pt>
                <c:pt idx="16">
                  <c:v>165</c:v>
                </c:pt>
                <c:pt idx="17">
                  <c:v>157</c:v>
                </c:pt>
                <c:pt idx="18">
                  <c:v>152</c:v>
                </c:pt>
                <c:pt idx="19">
                  <c:v>69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410-45D8-8FD4-AB1D558BC36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0"/>
        <c:overlap val="-27"/>
        <c:axId val="1838246240"/>
        <c:axId val="1733140624"/>
        <c:extLst>
          <c:ext xmlns:c15="http://schemas.microsoft.com/office/drawing/2012/chart" uri="{02D57815-91ED-43cb-92C2-25804820EDAC}">
            <c15:filteredBar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'Исходник 2025-2026 ГФ1 за вес п'!$J$54</c15:sqref>
                        </c15:formulaRef>
                      </c:ext>
                    </c:extLst>
                    <c:strCache>
                      <c:ptCount val="1"/>
                    </c:strCache>
                  </c:strRef>
                </c:tx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'Исходник 2025-2026 ГФ1 за вес п'!$I$55:$I$74</c15:sqref>
                        </c15:formulaRef>
                      </c:ext>
                    </c:extLst>
                    <c:strCache>
                      <c:ptCount val="20"/>
                      <c:pt idx="0">
                        <c:v> Астана қ. </c:v>
                      </c:pt>
                      <c:pt idx="1">
                        <c:v> Алматы қ. </c:v>
                      </c:pt>
                      <c:pt idx="2">
                        <c:v> Ақтөбе облысы </c:v>
                      </c:pt>
                      <c:pt idx="3">
                        <c:v> Маңғыстау облысы </c:v>
                      </c:pt>
                      <c:pt idx="4">
                        <c:v> Жамбыл облысы </c:v>
                      </c:pt>
                      <c:pt idx="5">
                        <c:v> Атырау облысы </c:v>
                      </c:pt>
                      <c:pt idx="6">
                        <c:v> БҚО </c:v>
                      </c:pt>
                      <c:pt idx="7">
                        <c:v> Абай облысы </c:v>
                      </c:pt>
                      <c:pt idx="8">
                        <c:v> Жетісу облысы </c:v>
                      </c:pt>
                      <c:pt idx="9">
                        <c:v> Шымкент қ. </c:v>
                      </c:pt>
                      <c:pt idx="10">
                        <c:v> Алматы облысы </c:v>
                      </c:pt>
                      <c:pt idx="11">
                        <c:v> Ақмола облысы </c:v>
                      </c:pt>
                      <c:pt idx="12">
                        <c:v> Қостанай облысы </c:v>
                      </c:pt>
                      <c:pt idx="13">
                        <c:v> Қарағанды облысы </c:v>
                      </c:pt>
                      <c:pt idx="14">
                        <c:v> Павлодар облысы </c:v>
                      </c:pt>
                      <c:pt idx="15">
                        <c:v> ШҚО </c:v>
                      </c:pt>
                      <c:pt idx="16">
                        <c:v> СҚО </c:v>
                      </c:pt>
                      <c:pt idx="17">
                        <c:v> Қызылорда облысы </c:v>
                      </c:pt>
                      <c:pt idx="18">
                        <c:v> Түркістан облысы </c:v>
                      </c:pt>
                      <c:pt idx="19">
                        <c:v> Ұлытау облысы 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'Исходник 2025-2026 ГФ1 за вес п'!$J$55:$J$74</c15:sqref>
                        </c15:formulaRef>
                      </c:ext>
                    </c:extLst>
                    <c:numCache>
                      <c:formatCode>General</c:formatCode>
                      <c:ptCount val="20"/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1-9410-45D8-8FD4-AB1D558BC366}"/>
                  </c:ext>
                </c:extLst>
              </c15:ser>
            </c15:filteredBarSeries>
          </c:ext>
        </c:extLst>
      </c:barChart>
      <c:catAx>
        <c:axId val="18382462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KZ"/>
          </a:p>
        </c:txPr>
        <c:crossAx val="1733140624"/>
        <c:crosses val="autoZero"/>
        <c:auto val="1"/>
        <c:lblAlgn val="ctr"/>
        <c:lblOffset val="100"/>
        <c:noMultiLvlLbl val="0"/>
      </c:catAx>
      <c:valAx>
        <c:axId val="1733140624"/>
        <c:scaling>
          <c:orientation val="minMax"/>
        </c:scaling>
        <c:delete val="1"/>
        <c:axPos val="l"/>
        <c:numFmt formatCode="_-* #\ ##0_-;\-* #\ ##0_-;_-* &quot;-&quot;??_-;_-@_-" sourceLinked="1"/>
        <c:majorTickMark val="none"/>
        <c:minorTickMark val="none"/>
        <c:tickLblPos val="nextTo"/>
        <c:crossAx val="183824624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KZ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KZ"/>
        </a:p>
      </c:txPr>
    </c:title>
    <c:autoTitleDeleted val="0"/>
    <c:plotArea>
      <c:layout/>
      <c:barChart>
        <c:barDir val="col"/>
        <c:grouping val="clustered"/>
        <c:varyColors val="0"/>
        <c:ser>
          <c:idx val="1"/>
          <c:order val="1"/>
          <c:tx>
            <c:strRef>
              <c:f>'Исходник 2025-2026 ГФ1 за вес п'!$K$77</c:f>
              <c:strCache>
                <c:ptCount val="1"/>
                <c:pt idx="0">
                  <c:v> Несие сомасы   </c:v>
                </c:pt>
              </c:strCache>
            </c:strRef>
          </c:tx>
          <c:spPr>
            <a:gradFill flip="none" rotWithShape="1">
              <a:gsLst>
                <a:gs pos="0">
                  <a:schemeClr val="accent6">
                    <a:shade val="30000"/>
                    <a:satMod val="115000"/>
                  </a:schemeClr>
                </a:gs>
                <a:gs pos="50000">
                  <a:schemeClr val="accent6">
                    <a:shade val="67500"/>
                    <a:satMod val="115000"/>
                  </a:schemeClr>
                </a:gs>
                <a:gs pos="100000">
                  <a:schemeClr val="accent6"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K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'Исходник 2025-2026 ГФ1 за вес п'!$I$78:$I$97</c:f>
              <c:strCache>
                <c:ptCount val="20"/>
                <c:pt idx="0">
                  <c:v> Астана қ. </c:v>
                </c:pt>
                <c:pt idx="1">
                  <c:v> Алматы қ. </c:v>
                </c:pt>
                <c:pt idx="2">
                  <c:v> Ақтөбе облысы </c:v>
                </c:pt>
                <c:pt idx="3">
                  <c:v> Қостанай облысы </c:v>
                </c:pt>
                <c:pt idx="4">
                  <c:v> ШҚО </c:v>
                </c:pt>
                <c:pt idx="5">
                  <c:v> Алматы облысы </c:v>
                </c:pt>
                <c:pt idx="6">
                  <c:v> Шымкент қ. </c:v>
                </c:pt>
                <c:pt idx="7">
                  <c:v> Қарағанды облысы </c:v>
                </c:pt>
                <c:pt idx="8">
                  <c:v> Атырау облысы </c:v>
                </c:pt>
                <c:pt idx="9">
                  <c:v> Павлодар облысы </c:v>
                </c:pt>
                <c:pt idx="10">
                  <c:v> Қызылорда облысы </c:v>
                </c:pt>
                <c:pt idx="11">
                  <c:v> БҚО </c:v>
                </c:pt>
                <c:pt idx="12">
                  <c:v> Маңғыстау облысы </c:v>
                </c:pt>
                <c:pt idx="13">
                  <c:v> Ақмола облысы </c:v>
                </c:pt>
                <c:pt idx="14">
                  <c:v> Абай облысы </c:v>
                </c:pt>
                <c:pt idx="15">
                  <c:v> Жамбыл облысы </c:v>
                </c:pt>
                <c:pt idx="16">
                  <c:v> Жетісу облысы </c:v>
                </c:pt>
                <c:pt idx="17">
                  <c:v> СҚО </c:v>
                </c:pt>
                <c:pt idx="18">
                  <c:v> Түркістан облысы </c:v>
                </c:pt>
                <c:pt idx="19">
                  <c:v> Ұлытау облысы </c:v>
                </c:pt>
              </c:strCache>
            </c:strRef>
          </c:cat>
          <c:val>
            <c:numRef>
              <c:f>'Исходник 2025-2026 ГФ1 за вес п'!$K$78:$K$97</c:f>
              <c:numCache>
                <c:formatCode>_-* #\ ##0_-;\-* #\ ##0_-;_-* "-"??_-;_-@_-</c:formatCode>
                <c:ptCount val="20"/>
                <c:pt idx="0">
                  <c:v>132053.63511174999</c:v>
                </c:pt>
                <c:pt idx="1">
                  <c:v>125477.43124799999</c:v>
                </c:pt>
                <c:pt idx="2">
                  <c:v>56525.641688479998</c:v>
                </c:pt>
                <c:pt idx="3">
                  <c:v>53813.182236000001</c:v>
                </c:pt>
                <c:pt idx="4">
                  <c:v>47389.259112</c:v>
                </c:pt>
                <c:pt idx="5">
                  <c:v>46337.838000000003</c:v>
                </c:pt>
                <c:pt idx="6">
                  <c:v>39687.600756610002</c:v>
                </c:pt>
                <c:pt idx="7">
                  <c:v>38253.6855</c:v>
                </c:pt>
                <c:pt idx="8">
                  <c:v>37422.871762000002</c:v>
                </c:pt>
                <c:pt idx="9">
                  <c:v>37078.133867999997</c:v>
                </c:pt>
                <c:pt idx="10">
                  <c:v>36888.769848999997</c:v>
                </c:pt>
                <c:pt idx="11">
                  <c:v>35641.510751779999</c:v>
                </c:pt>
                <c:pt idx="12">
                  <c:v>35126.71947235</c:v>
                </c:pt>
                <c:pt idx="13">
                  <c:v>34058.315273959997</c:v>
                </c:pt>
                <c:pt idx="14">
                  <c:v>32231.944394510003</c:v>
                </c:pt>
                <c:pt idx="15">
                  <c:v>27361.066999999999</c:v>
                </c:pt>
                <c:pt idx="16">
                  <c:v>24927.443193930001</c:v>
                </c:pt>
                <c:pt idx="17">
                  <c:v>19698.115119999999</c:v>
                </c:pt>
                <c:pt idx="18">
                  <c:v>16477.665831999999</c:v>
                </c:pt>
                <c:pt idx="19">
                  <c:v>6500.8702720000001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817-4C00-8008-ADC0EE29683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0"/>
        <c:overlap val="-27"/>
        <c:axId val="1300017376"/>
        <c:axId val="1733152144"/>
        <c:extLst>
          <c:ext xmlns:c15="http://schemas.microsoft.com/office/drawing/2012/chart" uri="{02D57815-91ED-43cb-92C2-25804820EDAC}">
            <c15:filteredBar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'Исходник 2025-2026 ГФ1 за вес п'!$J$77</c15:sqref>
                        </c15:formulaRef>
                      </c:ext>
                    </c:extLst>
                    <c:strCache>
                      <c:ptCount val="1"/>
                    </c:strCache>
                  </c:strRef>
                </c:tx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'Исходник 2025-2026 ГФ1 за вес п'!$I$78:$I$97</c15:sqref>
                        </c15:formulaRef>
                      </c:ext>
                    </c:extLst>
                    <c:strCache>
                      <c:ptCount val="20"/>
                      <c:pt idx="0">
                        <c:v> Астана қ. </c:v>
                      </c:pt>
                      <c:pt idx="1">
                        <c:v> Алматы қ. </c:v>
                      </c:pt>
                      <c:pt idx="2">
                        <c:v> Ақтөбе облысы </c:v>
                      </c:pt>
                      <c:pt idx="3">
                        <c:v> Қостанай облысы </c:v>
                      </c:pt>
                      <c:pt idx="4">
                        <c:v> ШҚО </c:v>
                      </c:pt>
                      <c:pt idx="5">
                        <c:v> Алматы облысы </c:v>
                      </c:pt>
                      <c:pt idx="6">
                        <c:v> Шымкент қ. </c:v>
                      </c:pt>
                      <c:pt idx="7">
                        <c:v> Қарағанды облысы </c:v>
                      </c:pt>
                      <c:pt idx="8">
                        <c:v> Атырау облысы </c:v>
                      </c:pt>
                      <c:pt idx="9">
                        <c:v> Павлодар облысы </c:v>
                      </c:pt>
                      <c:pt idx="10">
                        <c:v> Қызылорда облысы </c:v>
                      </c:pt>
                      <c:pt idx="11">
                        <c:v> БҚО </c:v>
                      </c:pt>
                      <c:pt idx="12">
                        <c:v> Маңғыстау облысы </c:v>
                      </c:pt>
                      <c:pt idx="13">
                        <c:v> Ақмола облысы </c:v>
                      </c:pt>
                      <c:pt idx="14">
                        <c:v> Абай облысы </c:v>
                      </c:pt>
                      <c:pt idx="15">
                        <c:v> Жамбыл облысы </c:v>
                      </c:pt>
                      <c:pt idx="16">
                        <c:v> Жетісу облысы </c:v>
                      </c:pt>
                      <c:pt idx="17">
                        <c:v> СҚО </c:v>
                      </c:pt>
                      <c:pt idx="18">
                        <c:v> Түркістан облысы </c:v>
                      </c:pt>
                      <c:pt idx="19">
                        <c:v> Ұлытау облысы 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'Исходник 2025-2026 ГФ1 за вес п'!$J$78:$J$97</c15:sqref>
                        </c15:formulaRef>
                      </c:ext>
                    </c:extLst>
                    <c:numCache>
                      <c:formatCode>General</c:formatCode>
                      <c:ptCount val="20"/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1-5817-4C00-8008-ADC0EE29683E}"/>
                  </c:ext>
                </c:extLst>
              </c15:ser>
            </c15:filteredBarSeries>
          </c:ext>
        </c:extLst>
      </c:barChart>
      <c:catAx>
        <c:axId val="13000173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KZ"/>
          </a:p>
        </c:txPr>
        <c:crossAx val="1733152144"/>
        <c:crosses val="autoZero"/>
        <c:auto val="1"/>
        <c:lblAlgn val="ctr"/>
        <c:lblOffset val="100"/>
        <c:noMultiLvlLbl val="0"/>
      </c:catAx>
      <c:valAx>
        <c:axId val="1733152144"/>
        <c:scaling>
          <c:orientation val="minMax"/>
        </c:scaling>
        <c:delete val="1"/>
        <c:axPos val="l"/>
        <c:numFmt formatCode="_-* #\ ##0_-;\-* #\ ##0_-;_-* &quot;-&quot;??_-;_-@_-" sourceLinked="1"/>
        <c:majorTickMark val="none"/>
        <c:minorTickMark val="none"/>
        <c:tickLblPos val="nextTo"/>
        <c:crossAx val="13000173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KZ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KZ"/>
        </a:p>
      </c:txPr>
    </c:title>
    <c:autoTitleDeleted val="0"/>
    <c:plotArea>
      <c:layout/>
      <c:barChart>
        <c:barDir val="col"/>
        <c:grouping val="clustered"/>
        <c:varyColors val="0"/>
        <c:ser>
          <c:idx val="1"/>
          <c:order val="1"/>
          <c:tx>
            <c:strRef>
              <c:f>'Исходник 2025-2026 ГФ1 за вес п'!$K$100</c:f>
              <c:strCache>
                <c:ptCount val="1"/>
                <c:pt idx="0">
                  <c:v> Кепілдік сомасы </c:v>
                </c:pt>
              </c:strCache>
            </c:strRef>
          </c:tx>
          <c:spPr>
            <a:gradFill flip="none" rotWithShape="1">
              <a:gsLst>
                <a:gs pos="0">
                  <a:schemeClr val="accent6">
                    <a:shade val="30000"/>
                    <a:satMod val="115000"/>
                  </a:schemeClr>
                </a:gs>
                <a:gs pos="50000">
                  <a:schemeClr val="accent6">
                    <a:shade val="67500"/>
                    <a:satMod val="115000"/>
                  </a:schemeClr>
                </a:gs>
                <a:gs pos="100000">
                  <a:schemeClr val="accent6"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K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'Исходник 2025-2026 ГФ1 за вес п'!$I$101:$I$120</c:f>
              <c:strCache>
                <c:ptCount val="20"/>
                <c:pt idx="0">
                  <c:v> Алматы қ. </c:v>
                </c:pt>
                <c:pt idx="1">
                  <c:v> Астана қ. </c:v>
                </c:pt>
                <c:pt idx="2">
                  <c:v> Қостанай облысы </c:v>
                </c:pt>
                <c:pt idx="3">
                  <c:v> Ақтөбе облысы </c:v>
                </c:pt>
                <c:pt idx="4">
                  <c:v> Алматы облысы </c:v>
                </c:pt>
                <c:pt idx="5">
                  <c:v> Қарағанды облысы </c:v>
                </c:pt>
                <c:pt idx="6">
                  <c:v> ШҚО </c:v>
                </c:pt>
                <c:pt idx="7">
                  <c:v> БҚО </c:v>
                </c:pt>
                <c:pt idx="8">
                  <c:v> Абай облысы </c:v>
                </c:pt>
                <c:pt idx="9">
                  <c:v> Маңғыстау облысы </c:v>
                </c:pt>
                <c:pt idx="10">
                  <c:v> Павлодар облысы </c:v>
                </c:pt>
                <c:pt idx="11">
                  <c:v> Шымкент қ. </c:v>
                </c:pt>
                <c:pt idx="12">
                  <c:v> Атырау облысы </c:v>
                </c:pt>
                <c:pt idx="13">
                  <c:v> Ақмола облысы </c:v>
                </c:pt>
                <c:pt idx="14">
                  <c:v> Қызылорда облысы </c:v>
                </c:pt>
                <c:pt idx="15">
                  <c:v> Жамбыл облысы </c:v>
                </c:pt>
                <c:pt idx="16">
                  <c:v> Жетісу облысы </c:v>
                </c:pt>
                <c:pt idx="17">
                  <c:v> СҚО </c:v>
                </c:pt>
                <c:pt idx="18">
                  <c:v> Түркістан облысы </c:v>
                </c:pt>
                <c:pt idx="19">
                  <c:v> Ұлытау облысы </c:v>
                </c:pt>
              </c:strCache>
            </c:strRef>
          </c:cat>
          <c:val>
            <c:numRef>
              <c:f>'Исходник 2025-2026 ГФ1 за вес п'!$K$101:$K$120</c:f>
              <c:numCache>
                <c:formatCode>_-* #\ ##0_-;\-* #\ ##0_-;_-* "-"??_-;_-@_-</c:formatCode>
                <c:ptCount val="20"/>
                <c:pt idx="0">
                  <c:v>70088.288834079998</c:v>
                </c:pt>
                <c:pt idx="1">
                  <c:v>69799.287260049983</c:v>
                </c:pt>
                <c:pt idx="2">
                  <c:v>34269.009774149999</c:v>
                </c:pt>
                <c:pt idx="3">
                  <c:v>31073.147109400001</c:v>
                </c:pt>
                <c:pt idx="4">
                  <c:v>25253.161557880001</c:v>
                </c:pt>
                <c:pt idx="5">
                  <c:v>22120.896289849999</c:v>
                </c:pt>
                <c:pt idx="6">
                  <c:v>20879.739399999999</c:v>
                </c:pt>
                <c:pt idx="7">
                  <c:v>20826.138940870002</c:v>
                </c:pt>
                <c:pt idx="8">
                  <c:v>19983.48088191</c:v>
                </c:pt>
                <c:pt idx="9">
                  <c:v>19423.435365699999</c:v>
                </c:pt>
                <c:pt idx="10">
                  <c:v>18391.332859129998</c:v>
                </c:pt>
                <c:pt idx="11">
                  <c:v>18314.358084569998</c:v>
                </c:pt>
                <c:pt idx="12">
                  <c:v>17854.132986070003</c:v>
                </c:pt>
                <c:pt idx="13">
                  <c:v>17294.20324486</c:v>
                </c:pt>
                <c:pt idx="14">
                  <c:v>17136.5863818</c:v>
                </c:pt>
                <c:pt idx="15">
                  <c:v>14055.627837329999</c:v>
                </c:pt>
                <c:pt idx="16">
                  <c:v>12923.003168560001</c:v>
                </c:pt>
                <c:pt idx="17">
                  <c:v>12181.64746835</c:v>
                </c:pt>
                <c:pt idx="18">
                  <c:v>8900.0882688600013</c:v>
                </c:pt>
                <c:pt idx="19">
                  <c:v>2710.5855941599998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F2F-4647-A175-B388F18EC02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0"/>
        <c:overlap val="-27"/>
        <c:axId val="1732499680"/>
        <c:axId val="1274303600"/>
        <c:extLst>
          <c:ext xmlns:c15="http://schemas.microsoft.com/office/drawing/2012/chart" uri="{02D57815-91ED-43cb-92C2-25804820EDAC}">
            <c15:filteredBar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'Исходник 2025-2026 ГФ1 за вес п'!$J$100</c15:sqref>
                        </c15:formulaRef>
                      </c:ext>
                    </c:extLst>
                    <c:strCache>
                      <c:ptCount val="1"/>
                    </c:strCache>
                  </c:strRef>
                </c:tx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'Исходник 2025-2026 ГФ1 за вес п'!$I$101:$I$120</c15:sqref>
                        </c15:formulaRef>
                      </c:ext>
                    </c:extLst>
                    <c:strCache>
                      <c:ptCount val="20"/>
                      <c:pt idx="0">
                        <c:v> Алматы қ. </c:v>
                      </c:pt>
                      <c:pt idx="1">
                        <c:v> Астана қ. </c:v>
                      </c:pt>
                      <c:pt idx="2">
                        <c:v> Қостанай облысы </c:v>
                      </c:pt>
                      <c:pt idx="3">
                        <c:v> Ақтөбе облысы </c:v>
                      </c:pt>
                      <c:pt idx="4">
                        <c:v> Алматы облысы </c:v>
                      </c:pt>
                      <c:pt idx="5">
                        <c:v> Қарағанды облысы </c:v>
                      </c:pt>
                      <c:pt idx="6">
                        <c:v> ШҚО </c:v>
                      </c:pt>
                      <c:pt idx="7">
                        <c:v> БҚО </c:v>
                      </c:pt>
                      <c:pt idx="8">
                        <c:v> Абай облысы </c:v>
                      </c:pt>
                      <c:pt idx="9">
                        <c:v> Маңғыстау облысы </c:v>
                      </c:pt>
                      <c:pt idx="10">
                        <c:v> Павлодар облысы </c:v>
                      </c:pt>
                      <c:pt idx="11">
                        <c:v> Шымкент қ. </c:v>
                      </c:pt>
                      <c:pt idx="12">
                        <c:v> Атырау облысы </c:v>
                      </c:pt>
                      <c:pt idx="13">
                        <c:v> Ақмола облысы </c:v>
                      </c:pt>
                      <c:pt idx="14">
                        <c:v> Қызылорда облысы </c:v>
                      </c:pt>
                      <c:pt idx="15">
                        <c:v> Жамбыл облысы </c:v>
                      </c:pt>
                      <c:pt idx="16">
                        <c:v> Жетісу облысы </c:v>
                      </c:pt>
                      <c:pt idx="17">
                        <c:v> СҚО </c:v>
                      </c:pt>
                      <c:pt idx="18">
                        <c:v> Түркістан облысы </c:v>
                      </c:pt>
                      <c:pt idx="19">
                        <c:v> Ұлытау облысы 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'Исходник 2025-2026 ГФ1 за вес п'!$J$101:$J$120</c15:sqref>
                        </c15:formulaRef>
                      </c:ext>
                    </c:extLst>
                    <c:numCache>
                      <c:formatCode>General</c:formatCode>
                      <c:ptCount val="20"/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1-8F2F-4647-A175-B388F18EC028}"/>
                  </c:ext>
                </c:extLst>
              </c15:ser>
            </c15:filteredBarSeries>
          </c:ext>
        </c:extLst>
      </c:barChart>
      <c:catAx>
        <c:axId val="17324996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KZ"/>
          </a:p>
        </c:txPr>
        <c:crossAx val="1274303600"/>
        <c:crosses val="autoZero"/>
        <c:auto val="1"/>
        <c:lblAlgn val="ctr"/>
        <c:lblOffset val="100"/>
        <c:noMultiLvlLbl val="0"/>
      </c:catAx>
      <c:valAx>
        <c:axId val="1274303600"/>
        <c:scaling>
          <c:orientation val="minMax"/>
        </c:scaling>
        <c:delete val="1"/>
        <c:axPos val="l"/>
        <c:numFmt formatCode="_-* #\ ##0_-;\-* #\ ##0_-;_-* &quot;-&quot;??_-;_-@_-" sourceLinked="1"/>
        <c:majorTickMark val="none"/>
        <c:minorTickMark val="none"/>
        <c:tickLblPos val="nextTo"/>
        <c:crossAx val="173249968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KZ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KZ"/>
        </a:p>
      </c:txPr>
    </c:title>
    <c:autoTitleDeleted val="0"/>
    <c:plotArea>
      <c:layout/>
      <c:barChart>
        <c:barDir val="col"/>
        <c:grouping val="clustered"/>
        <c:varyColors val="0"/>
        <c:ser>
          <c:idx val="1"/>
          <c:order val="1"/>
          <c:tx>
            <c:strRef>
              <c:f>'Исходник 2025-2026 ГФ1 за вес п'!$K$132</c:f>
              <c:strCache>
                <c:ptCount val="1"/>
                <c:pt idx="0">
                  <c:v> Саны </c:v>
                </c:pt>
              </c:strCache>
            </c:strRef>
          </c:tx>
          <c:spPr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K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'Исходник 2025-2026 ГФ1 за вес п'!$I$133:$I$136</c:f>
              <c:strCache>
                <c:ptCount val="4"/>
                <c:pt idx="0">
                  <c:v> Инвестициялар </c:v>
                </c:pt>
                <c:pt idx="1">
                  <c:v> АҚТ  </c:v>
                </c:pt>
                <c:pt idx="2">
                  <c:v> Аралас түрі </c:v>
                </c:pt>
                <c:pt idx="3">
                  <c:v>Қайта қаржыландыру</c:v>
                </c:pt>
              </c:strCache>
            </c:strRef>
          </c:cat>
          <c:val>
            <c:numRef>
              <c:f>'Исходник 2025-2026 ГФ1 за вес п'!$K$133:$K$136</c:f>
              <c:numCache>
                <c:formatCode>_-* #\ ##0_-;\-* #\ ##0_-;_-* "-"??_-;_-@_-</c:formatCode>
                <c:ptCount val="4"/>
                <c:pt idx="0">
                  <c:v>3284</c:v>
                </c:pt>
                <c:pt idx="1">
                  <c:v>1532</c:v>
                </c:pt>
                <c:pt idx="2">
                  <c:v>112</c:v>
                </c:pt>
                <c:pt idx="3">
                  <c:v>54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AED-4A12-A3D7-1C4D02B5188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0"/>
        <c:overlap val="-27"/>
        <c:axId val="89485808"/>
        <c:axId val="1311996655"/>
        <c:extLst>
          <c:ext xmlns:c15="http://schemas.microsoft.com/office/drawing/2012/chart" uri="{02D57815-91ED-43cb-92C2-25804820EDAC}">
            <c15:filteredBar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'Исходник 2025-2026 ГФ1 за вес п'!$J$132</c15:sqref>
                        </c15:formulaRef>
                      </c:ext>
                    </c:extLst>
                    <c:strCache>
                      <c:ptCount val="1"/>
                    </c:strCache>
                  </c:strRef>
                </c:tx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'Исходник 2025-2026 ГФ1 за вес п'!$I$133:$I$136</c15:sqref>
                        </c15:formulaRef>
                      </c:ext>
                    </c:extLst>
                    <c:strCache>
                      <c:ptCount val="4"/>
                      <c:pt idx="0">
                        <c:v> Инвестициялар </c:v>
                      </c:pt>
                      <c:pt idx="1">
                        <c:v> АҚТ  </c:v>
                      </c:pt>
                      <c:pt idx="2">
                        <c:v> Аралас түрі </c:v>
                      </c:pt>
                      <c:pt idx="3">
                        <c:v>Қайта қаржыландыру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'Исходник 2025-2026 ГФ1 за вес п'!$J$133:$J$136</c15:sqref>
                        </c15:formulaRef>
                      </c:ext>
                    </c:extLst>
                    <c:numCache>
                      <c:formatCode>General</c:formatCode>
                      <c:ptCount val="4"/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1-1AED-4A12-A3D7-1C4D02B51887}"/>
                  </c:ext>
                </c:extLst>
              </c15:ser>
            </c15:filteredBarSeries>
          </c:ext>
        </c:extLst>
      </c:barChart>
      <c:catAx>
        <c:axId val="894858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KZ"/>
          </a:p>
        </c:txPr>
        <c:crossAx val="1311996655"/>
        <c:crosses val="autoZero"/>
        <c:auto val="1"/>
        <c:lblAlgn val="ctr"/>
        <c:lblOffset val="100"/>
        <c:noMultiLvlLbl val="0"/>
      </c:catAx>
      <c:valAx>
        <c:axId val="1311996655"/>
        <c:scaling>
          <c:orientation val="minMax"/>
        </c:scaling>
        <c:delete val="1"/>
        <c:axPos val="l"/>
        <c:numFmt formatCode="_-* #\ ##0_-;\-* #\ ##0_-;_-* &quot;-&quot;??_-;_-@_-" sourceLinked="1"/>
        <c:majorTickMark val="none"/>
        <c:minorTickMark val="none"/>
        <c:tickLblPos val="nextTo"/>
        <c:crossAx val="8948580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KZ"/>
    </a:p>
  </c:txPr>
  <c:externalData r:id="rId3">
    <c:autoUpdate val="0"/>
  </c:externalData>
  <c:userShapes r:id="rId4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KZ"/>
        </a:p>
      </c:txPr>
    </c:title>
    <c:autoTitleDeleted val="0"/>
    <c:plotArea>
      <c:layout/>
      <c:barChart>
        <c:barDir val="col"/>
        <c:grouping val="clustered"/>
        <c:varyColors val="0"/>
        <c:ser>
          <c:idx val="1"/>
          <c:order val="1"/>
          <c:tx>
            <c:strRef>
              <c:f>'Исходник 2025-2026 ГФ1 за вес п'!$K$139</c:f>
              <c:strCache>
                <c:ptCount val="1"/>
                <c:pt idx="0">
                  <c:v> Несие сомасы   </c:v>
                </c:pt>
              </c:strCache>
            </c:strRef>
          </c:tx>
          <c:spPr>
            <a:gradFill flip="none" rotWithShape="1">
              <a:gsLst>
                <a:gs pos="0">
                  <a:schemeClr val="accent4">
                    <a:shade val="30000"/>
                    <a:satMod val="115000"/>
                  </a:schemeClr>
                </a:gs>
                <a:gs pos="50000">
                  <a:schemeClr val="accent4">
                    <a:shade val="67500"/>
                    <a:satMod val="115000"/>
                  </a:schemeClr>
                </a:gs>
                <a:gs pos="100000">
                  <a:schemeClr val="accent4"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K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'Исходник 2025-2026 ГФ1 за вес п'!$I$140:$I$143</c:f>
              <c:strCache>
                <c:ptCount val="4"/>
                <c:pt idx="0">
                  <c:v> Инвестициялар </c:v>
                </c:pt>
                <c:pt idx="1">
                  <c:v> АҚТ  </c:v>
                </c:pt>
                <c:pt idx="2">
                  <c:v> Аралас түрі </c:v>
                </c:pt>
                <c:pt idx="3">
                  <c:v>Қайта қаржыландыру</c:v>
                </c:pt>
              </c:strCache>
            </c:strRef>
          </c:cat>
          <c:val>
            <c:numRef>
              <c:f>'Исходник 2025-2026 ГФ1 за вес п'!$K$140:$K$143</c:f>
              <c:numCache>
                <c:formatCode>_-* #\ ##0_-;\-* #\ ##0_-;_-* "-"??_-;_-@_-</c:formatCode>
                <c:ptCount val="4"/>
                <c:pt idx="0">
                  <c:v>490771.38287826994</c:v>
                </c:pt>
                <c:pt idx="1">
                  <c:v>337097.96445438993</c:v>
                </c:pt>
                <c:pt idx="2">
                  <c:v>44836.44865359</c:v>
                </c:pt>
                <c:pt idx="3">
                  <c:v>10245.904456119999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A18-48F6-84B5-EED279EFD25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0"/>
        <c:overlap val="-27"/>
        <c:axId val="1929840207"/>
        <c:axId val="1985160655"/>
        <c:extLst>
          <c:ext xmlns:c15="http://schemas.microsoft.com/office/drawing/2012/chart" uri="{02D57815-91ED-43cb-92C2-25804820EDAC}">
            <c15:filteredBar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'Исходник 2025-2026 ГФ1 за вес п'!$J$139</c15:sqref>
                        </c15:formulaRef>
                      </c:ext>
                    </c:extLst>
                    <c:strCache>
                      <c:ptCount val="1"/>
                    </c:strCache>
                  </c:strRef>
                </c:tx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'Исходник 2025-2026 ГФ1 за вес п'!$I$140:$I$143</c15:sqref>
                        </c15:formulaRef>
                      </c:ext>
                    </c:extLst>
                    <c:strCache>
                      <c:ptCount val="4"/>
                      <c:pt idx="0">
                        <c:v> Инвестициялар </c:v>
                      </c:pt>
                      <c:pt idx="1">
                        <c:v> АҚТ  </c:v>
                      </c:pt>
                      <c:pt idx="2">
                        <c:v> Аралас түрі </c:v>
                      </c:pt>
                      <c:pt idx="3">
                        <c:v>Қайта қаржыландыру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'Исходник 2025-2026 ГФ1 за вес п'!$J$140:$J$143</c15:sqref>
                        </c15:formulaRef>
                      </c:ext>
                    </c:extLst>
                    <c:numCache>
                      <c:formatCode>General</c:formatCode>
                      <c:ptCount val="4"/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1-AA18-48F6-84B5-EED279EFD254}"/>
                  </c:ext>
                </c:extLst>
              </c15:ser>
            </c15:filteredBarSeries>
          </c:ext>
        </c:extLst>
      </c:barChart>
      <c:catAx>
        <c:axId val="1929840207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KZ"/>
          </a:p>
        </c:txPr>
        <c:crossAx val="1985160655"/>
        <c:crosses val="autoZero"/>
        <c:auto val="1"/>
        <c:lblAlgn val="ctr"/>
        <c:lblOffset val="100"/>
        <c:noMultiLvlLbl val="0"/>
      </c:catAx>
      <c:valAx>
        <c:axId val="1985160655"/>
        <c:scaling>
          <c:orientation val="minMax"/>
        </c:scaling>
        <c:delete val="1"/>
        <c:axPos val="l"/>
        <c:numFmt formatCode="_-* #\ ##0_-;\-* #\ ##0_-;_-* &quot;-&quot;??_-;_-@_-" sourceLinked="1"/>
        <c:majorTickMark val="none"/>
        <c:minorTickMark val="none"/>
        <c:tickLblPos val="nextTo"/>
        <c:crossAx val="1929840207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KZ"/>
    </a:p>
  </c:txPr>
  <c:externalData r:id="rId3">
    <c:autoUpdate val="0"/>
  </c:externalData>
  <c:userShapes r:id="rId4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KZ"/>
        </a:p>
      </c:txPr>
    </c:title>
    <c:autoTitleDeleted val="0"/>
    <c:plotArea>
      <c:layout/>
      <c:barChart>
        <c:barDir val="col"/>
        <c:grouping val="clustered"/>
        <c:varyColors val="0"/>
        <c:ser>
          <c:idx val="1"/>
          <c:order val="1"/>
          <c:tx>
            <c:strRef>
              <c:f>'Исходник 2025-2026 ГФ1 за вес п'!$K$146</c:f>
              <c:strCache>
                <c:ptCount val="1"/>
                <c:pt idx="0">
                  <c:v> Кепілдік сомасы </c:v>
                </c:pt>
              </c:strCache>
            </c:strRef>
          </c:tx>
          <c:spPr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K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'Исходник 2025-2026 ГФ1 за вес п'!$I$147:$I$150</c:f>
              <c:strCache>
                <c:ptCount val="4"/>
                <c:pt idx="0">
                  <c:v> Инвестициялар </c:v>
                </c:pt>
                <c:pt idx="1">
                  <c:v> АҚТ  </c:v>
                </c:pt>
                <c:pt idx="2">
                  <c:v> Аралас түрі </c:v>
                </c:pt>
                <c:pt idx="3">
                  <c:v>Қайта қаржыландыру</c:v>
                </c:pt>
              </c:strCache>
            </c:strRef>
          </c:cat>
          <c:val>
            <c:numRef>
              <c:f>'Исходник 2025-2026 ГФ1 за вес п'!$K$147:$K$150</c:f>
              <c:numCache>
                <c:formatCode>_-* #\ ##0_-;\-* #\ ##0_-;_-* "-"??_-;_-@_-</c:formatCode>
                <c:ptCount val="4"/>
                <c:pt idx="0">
                  <c:v>250597.71088327997</c:v>
                </c:pt>
                <c:pt idx="1">
                  <c:v>195749.36435165</c:v>
                </c:pt>
                <c:pt idx="2">
                  <c:v>22052.434292000002</c:v>
                </c:pt>
                <c:pt idx="3">
                  <c:v>5078.6417806499994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3FE-4D74-B913-1274850E57A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0"/>
        <c:overlap val="-27"/>
        <c:axId val="1929725599"/>
        <c:axId val="1985186575"/>
        <c:extLst>
          <c:ext xmlns:c15="http://schemas.microsoft.com/office/drawing/2012/chart" uri="{02D57815-91ED-43cb-92C2-25804820EDAC}">
            <c15:filteredBar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'Исходник 2025-2026 ГФ1 за вес п'!$J$146</c15:sqref>
                        </c15:formulaRef>
                      </c:ext>
                    </c:extLst>
                    <c:strCache>
                      <c:ptCount val="1"/>
                    </c:strCache>
                  </c:strRef>
                </c:tx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'Исходник 2025-2026 ГФ1 за вес п'!$I$147:$I$150</c15:sqref>
                        </c15:formulaRef>
                      </c:ext>
                    </c:extLst>
                    <c:strCache>
                      <c:ptCount val="4"/>
                      <c:pt idx="0">
                        <c:v> Инвестициялар </c:v>
                      </c:pt>
                      <c:pt idx="1">
                        <c:v> АҚТ  </c:v>
                      </c:pt>
                      <c:pt idx="2">
                        <c:v> Аралас түрі </c:v>
                      </c:pt>
                      <c:pt idx="3">
                        <c:v>Қайта қаржыландыру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'Исходник 2025-2026 ГФ1 за вес п'!$J$147:$J$150</c15:sqref>
                        </c15:formulaRef>
                      </c:ext>
                    </c:extLst>
                    <c:numCache>
                      <c:formatCode>General</c:formatCode>
                      <c:ptCount val="4"/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1-A3FE-4D74-B913-1274850E57A7}"/>
                  </c:ext>
                </c:extLst>
              </c15:ser>
            </c15:filteredBarSeries>
          </c:ext>
        </c:extLst>
      </c:barChart>
      <c:catAx>
        <c:axId val="1929725599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KZ"/>
          </a:p>
        </c:txPr>
        <c:crossAx val="1985186575"/>
        <c:crosses val="autoZero"/>
        <c:auto val="1"/>
        <c:lblAlgn val="ctr"/>
        <c:lblOffset val="100"/>
        <c:noMultiLvlLbl val="0"/>
      </c:catAx>
      <c:valAx>
        <c:axId val="1985186575"/>
        <c:scaling>
          <c:orientation val="minMax"/>
        </c:scaling>
        <c:delete val="1"/>
        <c:axPos val="l"/>
        <c:numFmt formatCode="_-* #\ ##0_-;\-* #\ ##0_-;_-* &quot;-&quot;??_-;_-@_-" sourceLinked="1"/>
        <c:majorTickMark val="none"/>
        <c:minorTickMark val="none"/>
        <c:tickLblPos val="nextTo"/>
        <c:crossAx val="1929725599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KZ"/>
    </a:p>
  </c:txPr>
  <c:externalData r:id="rId3">
    <c:autoUpdate val="0"/>
  </c:externalData>
  <c:userShapes r:id="rId4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KZ"/>
        </a:p>
      </c:txPr>
    </c:title>
    <c:autoTitleDeleted val="0"/>
    <c:plotArea>
      <c:layout/>
      <c:barChart>
        <c:barDir val="col"/>
        <c:grouping val="clustered"/>
        <c:varyColors val="0"/>
        <c:ser>
          <c:idx val="1"/>
          <c:order val="1"/>
          <c:tx>
            <c:strRef>
              <c:f>'Исходник 2025-2026 ГФ1 за вес п'!$K$159</c:f>
              <c:strCache>
                <c:ptCount val="1"/>
                <c:pt idx="0">
                  <c:v> Саны </c:v>
                </c:pt>
              </c:strCache>
            </c:strRef>
          </c:tx>
          <c:spPr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K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'Исходник 2025-2026 ГФ1 за вес п'!$I$160:$I$162</c:f>
              <c:strCache>
                <c:ptCount val="3"/>
                <c:pt idx="0">
                  <c:v> Шағын, Микро </c:v>
                </c:pt>
                <c:pt idx="1">
                  <c:v> Орта </c:v>
                </c:pt>
                <c:pt idx="2">
                  <c:v> Ірі </c:v>
                </c:pt>
              </c:strCache>
            </c:strRef>
          </c:cat>
          <c:val>
            <c:numRef>
              <c:f>'Исходник 2025-2026 ГФ1 за вес п'!$K$160:$K$162</c:f>
              <c:numCache>
                <c:formatCode>_-* #\ ##0_-;\-* #\ ##0_-;_-* "-"??_-;_-@_-</c:formatCode>
                <c:ptCount val="3"/>
                <c:pt idx="0">
                  <c:v>4397</c:v>
                </c:pt>
                <c:pt idx="1">
                  <c:v>529</c:v>
                </c:pt>
                <c:pt idx="2">
                  <c:v>56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740-401B-B548-A2B9321CB39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0"/>
        <c:overlap val="-27"/>
        <c:axId val="1936270767"/>
        <c:axId val="1772135567"/>
        <c:extLst>
          <c:ext xmlns:c15="http://schemas.microsoft.com/office/drawing/2012/chart" uri="{02D57815-91ED-43cb-92C2-25804820EDAC}">
            <c15:filteredBar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'Исходник 2025-2026 ГФ1 за вес п'!$J$159</c15:sqref>
                        </c15:formulaRef>
                      </c:ext>
                    </c:extLst>
                    <c:strCache>
                      <c:ptCount val="1"/>
                    </c:strCache>
                  </c:strRef>
                </c:tx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'Исходник 2025-2026 ГФ1 за вес п'!$I$160:$I$162</c15:sqref>
                        </c15:formulaRef>
                      </c:ext>
                    </c:extLst>
                    <c:strCache>
                      <c:ptCount val="3"/>
                      <c:pt idx="0">
                        <c:v> Шағын, Микро </c:v>
                      </c:pt>
                      <c:pt idx="1">
                        <c:v> Орта </c:v>
                      </c:pt>
                      <c:pt idx="2">
                        <c:v> Ірі 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'Исходник 2025-2026 ГФ1 за вес п'!$J$160:$J$162</c15:sqref>
                        </c15:formulaRef>
                      </c:ext>
                    </c:extLst>
                    <c:numCache>
                      <c:formatCode>General</c:formatCode>
                      <c:ptCount val="3"/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1-2740-401B-B548-A2B9321CB393}"/>
                  </c:ext>
                </c:extLst>
              </c15:ser>
            </c15:filteredBarSeries>
          </c:ext>
        </c:extLst>
      </c:barChart>
      <c:catAx>
        <c:axId val="1936270767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KZ"/>
          </a:p>
        </c:txPr>
        <c:crossAx val="1772135567"/>
        <c:crosses val="autoZero"/>
        <c:auto val="1"/>
        <c:lblAlgn val="ctr"/>
        <c:lblOffset val="100"/>
        <c:noMultiLvlLbl val="0"/>
      </c:catAx>
      <c:valAx>
        <c:axId val="1772135567"/>
        <c:scaling>
          <c:orientation val="minMax"/>
        </c:scaling>
        <c:delete val="1"/>
        <c:axPos val="l"/>
        <c:numFmt formatCode="_-* #\ ##0_-;\-* #\ ##0_-;_-* &quot;-&quot;??_-;_-@_-" sourceLinked="1"/>
        <c:majorTickMark val="none"/>
        <c:minorTickMark val="none"/>
        <c:tickLblPos val="nextTo"/>
        <c:crossAx val="1936270767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KZ"/>
    </a:p>
  </c:txPr>
  <c:externalData r:id="rId3">
    <c:autoUpdate val="0"/>
  </c:externalData>
  <c:userShapes r:id="rId4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KZ"/>
        </a:p>
      </c:txPr>
    </c:title>
    <c:autoTitleDeleted val="0"/>
    <c:plotArea>
      <c:layout/>
      <c:barChart>
        <c:barDir val="col"/>
        <c:grouping val="clustered"/>
        <c:varyColors val="0"/>
        <c:ser>
          <c:idx val="1"/>
          <c:order val="1"/>
          <c:tx>
            <c:strRef>
              <c:f>'Исходник 2025-2026 ГФ1 за вес п'!$K$165</c:f>
              <c:strCache>
                <c:ptCount val="1"/>
                <c:pt idx="0">
                  <c:v> Несие сомасы   </c:v>
                </c:pt>
              </c:strCache>
            </c:strRef>
          </c:tx>
          <c:spPr>
            <a:gradFill flip="none" rotWithShape="1">
              <a:gsLst>
                <a:gs pos="0">
                  <a:schemeClr val="accent4">
                    <a:shade val="30000"/>
                    <a:satMod val="115000"/>
                  </a:schemeClr>
                </a:gs>
                <a:gs pos="50000">
                  <a:schemeClr val="accent4">
                    <a:shade val="67500"/>
                    <a:satMod val="115000"/>
                  </a:schemeClr>
                </a:gs>
                <a:gs pos="100000">
                  <a:schemeClr val="accent4"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K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'Исходник 2025-2026 ГФ1 за вес п'!$I$166:$I$168</c:f>
              <c:strCache>
                <c:ptCount val="3"/>
                <c:pt idx="0">
                  <c:v> Шағын, Микро </c:v>
                </c:pt>
                <c:pt idx="1">
                  <c:v> Орта </c:v>
                </c:pt>
                <c:pt idx="2">
                  <c:v> Ірі </c:v>
                </c:pt>
              </c:strCache>
            </c:strRef>
          </c:cat>
          <c:val>
            <c:numRef>
              <c:f>'Исходник 2025-2026 ГФ1 за вес п'!$K$166:$K$168</c:f>
              <c:numCache>
                <c:formatCode>_-* #\ ##0_-;\-* #\ ##0_-;_-* "-"??_-;_-@_-</c:formatCode>
                <c:ptCount val="3"/>
                <c:pt idx="0">
                  <c:v>523303.80425664998</c:v>
                </c:pt>
                <c:pt idx="1">
                  <c:v>287985.80581400002</c:v>
                </c:pt>
                <c:pt idx="2">
                  <c:v>71662.090371719998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073-4408-A6D7-D54CC2D1F34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0"/>
        <c:overlap val="-27"/>
        <c:axId val="1682278831"/>
        <c:axId val="1985216335"/>
        <c:extLst>
          <c:ext xmlns:c15="http://schemas.microsoft.com/office/drawing/2012/chart" uri="{02D57815-91ED-43cb-92C2-25804820EDAC}">
            <c15:filteredBar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'Исходник 2025-2026 ГФ1 за вес п'!$J$165</c15:sqref>
                        </c15:formulaRef>
                      </c:ext>
                    </c:extLst>
                    <c:strCache>
                      <c:ptCount val="1"/>
                    </c:strCache>
                  </c:strRef>
                </c:tx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'Исходник 2025-2026 ГФ1 за вес п'!$I$166:$I$168</c15:sqref>
                        </c15:formulaRef>
                      </c:ext>
                    </c:extLst>
                    <c:strCache>
                      <c:ptCount val="3"/>
                      <c:pt idx="0">
                        <c:v> Шағын, Микро </c:v>
                      </c:pt>
                      <c:pt idx="1">
                        <c:v> Орта </c:v>
                      </c:pt>
                      <c:pt idx="2">
                        <c:v> Ірі 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'Исходник 2025-2026 ГФ1 за вес п'!$J$166:$J$168</c15:sqref>
                        </c15:formulaRef>
                      </c:ext>
                    </c:extLst>
                    <c:numCache>
                      <c:formatCode>General</c:formatCode>
                      <c:ptCount val="3"/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1-2073-4408-A6D7-D54CC2D1F342}"/>
                  </c:ext>
                </c:extLst>
              </c15:ser>
            </c15:filteredBarSeries>
          </c:ext>
        </c:extLst>
      </c:barChart>
      <c:catAx>
        <c:axId val="168227883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KZ"/>
          </a:p>
        </c:txPr>
        <c:crossAx val="1985216335"/>
        <c:crosses val="autoZero"/>
        <c:auto val="1"/>
        <c:lblAlgn val="ctr"/>
        <c:lblOffset val="100"/>
        <c:noMultiLvlLbl val="0"/>
      </c:catAx>
      <c:valAx>
        <c:axId val="1985216335"/>
        <c:scaling>
          <c:orientation val="minMax"/>
        </c:scaling>
        <c:delete val="1"/>
        <c:axPos val="l"/>
        <c:numFmt formatCode="_-* #\ ##0_-;\-* #\ ##0_-;_-* &quot;-&quot;??_-;_-@_-" sourceLinked="1"/>
        <c:majorTickMark val="none"/>
        <c:minorTickMark val="none"/>
        <c:tickLblPos val="nextTo"/>
        <c:crossAx val="1682278831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KZ"/>
    </a:p>
  </c:txPr>
  <c:externalData r:id="rId3">
    <c:autoUpdate val="0"/>
  </c:externalData>
  <c:userShapes r:id="rId4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KZ"/>
        </a:p>
      </c:txPr>
    </c:title>
    <c:autoTitleDeleted val="0"/>
    <c:plotArea>
      <c:layout/>
      <c:barChart>
        <c:barDir val="col"/>
        <c:grouping val="clustered"/>
        <c:varyColors val="0"/>
        <c:ser>
          <c:idx val="1"/>
          <c:order val="1"/>
          <c:tx>
            <c:strRef>
              <c:f>'Исходник 2025-2026 ГФ1 за вес п'!$K$171</c:f>
              <c:strCache>
                <c:ptCount val="1"/>
                <c:pt idx="0">
                  <c:v> Кепілдік сомасы </c:v>
                </c:pt>
              </c:strCache>
            </c:strRef>
          </c:tx>
          <c:spPr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K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'Исходник 2025-2026 ГФ1 за вес п'!$I$172:$I$174</c:f>
              <c:strCache>
                <c:ptCount val="3"/>
                <c:pt idx="0">
                  <c:v> Шағын, Микро </c:v>
                </c:pt>
                <c:pt idx="1">
                  <c:v> Орта </c:v>
                </c:pt>
                <c:pt idx="2">
                  <c:v> Ірі </c:v>
                </c:pt>
              </c:strCache>
            </c:strRef>
          </c:cat>
          <c:val>
            <c:numRef>
              <c:f>'Исходник 2025-2026 ГФ1 за вес п'!$K$172:$K$174</c:f>
              <c:numCache>
                <c:formatCode>_-* #\ ##0_-;\-* #\ ##0_-;_-* "-"??_-;_-@_-</c:formatCode>
                <c:ptCount val="3"/>
                <c:pt idx="0">
                  <c:v>270519.30814595998</c:v>
                </c:pt>
                <c:pt idx="1">
                  <c:v>162132.84682506</c:v>
                </c:pt>
                <c:pt idx="2">
                  <c:v>40825.996336559998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237-4E29-8321-0C3E4D7E688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0"/>
        <c:overlap val="-27"/>
        <c:axId val="1936294431"/>
        <c:axId val="1772205647"/>
        <c:extLst>
          <c:ext xmlns:c15="http://schemas.microsoft.com/office/drawing/2012/chart" uri="{02D57815-91ED-43cb-92C2-25804820EDAC}">
            <c15:filteredBar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'Исходник 2025-2026 ГФ1 за вес п'!$J$171</c15:sqref>
                        </c15:formulaRef>
                      </c:ext>
                    </c:extLst>
                    <c:strCache>
                      <c:ptCount val="1"/>
                    </c:strCache>
                  </c:strRef>
                </c:tx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'Исходник 2025-2026 ГФ1 за вес п'!$I$172:$I$174</c15:sqref>
                        </c15:formulaRef>
                      </c:ext>
                    </c:extLst>
                    <c:strCache>
                      <c:ptCount val="3"/>
                      <c:pt idx="0">
                        <c:v> Шағын, Микро </c:v>
                      </c:pt>
                      <c:pt idx="1">
                        <c:v> Орта </c:v>
                      </c:pt>
                      <c:pt idx="2">
                        <c:v> Ірі 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'Исходник 2025-2026 ГФ1 за вес п'!$J$172:$J$174</c15:sqref>
                        </c15:formulaRef>
                      </c:ext>
                    </c:extLst>
                    <c:numCache>
                      <c:formatCode>General</c:formatCode>
                      <c:ptCount val="3"/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1-A237-4E29-8321-0C3E4D7E688B}"/>
                  </c:ext>
                </c:extLst>
              </c15:ser>
            </c15:filteredBarSeries>
          </c:ext>
        </c:extLst>
      </c:barChart>
      <c:catAx>
        <c:axId val="193629443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KZ"/>
          </a:p>
        </c:txPr>
        <c:crossAx val="1772205647"/>
        <c:crosses val="autoZero"/>
        <c:auto val="1"/>
        <c:lblAlgn val="ctr"/>
        <c:lblOffset val="100"/>
        <c:noMultiLvlLbl val="0"/>
      </c:catAx>
      <c:valAx>
        <c:axId val="1772205647"/>
        <c:scaling>
          <c:orientation val="minMax"/>
        </c:scaling>
        <c:delete val="1"/>
        <c:axPos val="l"/>
        <c:numFmt formatCode="_-* #\ ##0_-;\-* #\ ##0_-;_-* &quot;-&quot;??_-;_-@_-" sourceLinked="1"/>
        <c:majorTickMark val="none"/>
        <c:minorTickMark val="none"/>
        <c:tickLblPos val="nextTo"/>
        <c:crossAx val="1936294431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KZ"/>
    </a:p>
  </c:txPr>
  <c:externalData r:id="rId3">
    <c:autoUpdate val="0"/>
  </c:externalData>
  <c:userShapes r:id="rId4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1" i="0" u="none" strike="noStrike" kern="1200" spc="0" baseline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+mn-lt"/>
                <a:ea typeface="+mn-ea"/>
                <a:cs typeface="+mn-cs"/>
              </a:defRPr>
            </a:pPr>
            <a:r>
              <a:rPr lang="ru-RU" sz="1400" b="1"/>
              <a:t> </a:t>
            </a:r>
            <a:r>
              <a:rPr lang="kk-KZ" sz="1400" b="1" i="0">
                <a:effectLst/>
              </a:rPr>
              <a:t>Баға ұсынысы</a:t>
            </a:r>
            <a:endParaRPr lang="ru-KZ" sz="1400" b="1" i="0">
              <a:effectLst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marL="0" marR="0" lvl="0" indent="0" algn="ctr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 sz="1400" b="1" i="0" u="none" strike="noStrike" kern="1200" spc="0" baseline="0">
              <a:solidFill>
                <a:sysClr val="windowText" lastClr="000000">
                  <a:lumMod val="65000"/>
                  <a:lumOff val="35000"/>
                </a:sysClr>
              </a:solidFill>
              <a:latin typeface="+mn-lt"/>
              <a:ea typeface="+mn-ea"/>
              <a:cs typeface="+mn-cs"/>
            </a:defRPr>
          </a:pPr>
          <a:endParaRPr lang="ru-KZ"/>
        </a:p>
      </c:txPr>
    </c:title>
    <c:autoTitleDeleted val="0"/>
    <c:plotArea>
      <c:layout/>
      <c:barChart>
        <c:barDir val="col"/>
        <c:grouping val="clustered"/>
        <c:varyColors val="0"/>
        <c:ser>
          <c:idx val="1"/>
          <c:order val="1"/>
          <c:tx>
            <c:strRef>
              <c:f>'Исходник 2025-2026 ГФ1 за вес п'!$K$185</c:f>
              <c:strCache>
                <c:ptCount val="1"/>
                <c:pt idx="0">
                  <c:v> Несие сомасы   </c:v>
                </c:pt>
              </c:strCache>
            </c:strRef>
          </c:tx>
          <c:spPr>
            <a:gradFill flip="none" rotWithShape="1">
              <a:gsLst>
                <a:gs pos="0">
                  <a:schemeClr val="accent4">
                    <a:shade val="30000"/>
                    <a:satMod val="115000"/>
                  </a:schemeClr>
                </a:gs>
                <a:gs pos="50000">
                  <a:schemeClr val="accent4">
                    <a:shade val="67500"/>
                    <a:satMod val="115000"/>
                  </a:schemeClr>
                </a:gs>
                <a:gs pos="100000">
                  <a:schemeClr val="accent4"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K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'Исходник 2025-2026 ГФ1 за вес п'!$I$186:$I$190</c:f>
              <c:strCache>
                <c:ptCount val="5"/>
                <c:pt idx="0">
                  <c:v> 20%-дан жоғары </c:v>
                </c:pt>
                <c:pt idx="1">
                  <c:v>12,60%</c:v>
                </c:pt>
                <c:pt idx="2">
                  <c:v> 6%-ға дейін </c:v>
                </c:pt>
                <c:pt idx="3">
                  <c:v> 13-19% </c:v>
                </c:pt>
                <c:pt idx="4">
                  <c:v> 7-12% </c:v>
                </c:pt>
              </c:strCache>
            </c:strRef>
          </c:cat>
          <c:val>
            <c:numRef>
              <c:f>'Исходник 2025-2026 ГФ1 за вес п'!$K$186:$K$190</c:f>
              <c:numCache>
                <c:formatCode>_-* #\ ##0_-;\-* #\ ##0_-;_-* "-"??_-;_-@_-</c:formatCode>
                <c:ptCount val="5"/>
                <c:pt idx="0">
                  <c:v>592605.1755068301</c:v>
                </c:pt>
                <c:pt idx="1">
                  <c:v>186774.29416588999</c:v>
                </c:pt>
                <c:pt idx="2">
                  <c:v>45844.546981650004</c:v>
                </c:pt>
                <c:pt idx="3">
                  <c:v>43908.550518999997</c:v>
                </c:pt>
                <c:pt idx="4">
                  <c:v>13819.133269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97F-40D3-8437-D1B29C11E5B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0"/>
        <c:overlap val="-27"/>
        <c:axId val="425759024"/>
        <c:axId val="429739504"/>
        <c:extLst>
          <c:ext xmlns:c15="http://schemas.microsoft.com/office/drawing/2012/chart" uri="{02D57815-91ED-43cb-92C2-25804820EDAC}">
            <c15:filteredBar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'Исходник 2025-2026 ГФ1 за вес п'!$J$185</c15:sqref>
                        </c15:formulaRef>
                      </c:ext>
                    </c:extLst>
                    <c:strCache>
                      <c:ptCount val="1"/>
                    </c:strCache>
                  </c:strRef>
                </c:tx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'Исходник 2025-2026 ГФ1 за вес п'!$I$186:$I$190</c15:sqref>
                        </c15:formulaRef>
                      </c:ext>
                    </c:extLst>
                    <c:strCache>
                      <c:ptCount val="5"/>
                      <c:pt idx="0">
                        <c:v> 20%-дан жоғары </c:v>
                      </c:pt>
                      <c:pt idx="1">
                        <c:v>12,60%</c:v>
                      </c:pt>
                      <c:pt idx="2">
                        <c:v> 6%-ға дейін </c:v>
                      </c:pt>
                      <c:pt idx="3">
                        <c:v> 13-19% </c:v>
                      </c:pt>
                      <c:pt idx="4">
                        <c:v> 7-12% 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'Исходник 2025-2026 ГФ1 за вес п'!$J$186:$J$190</c15:sqref>
                        </c15:formulaRef>
                      </c:ext>
                    </c:extLst>
                    <c:numCache>
                      <c:formatCode>General</c:formatCode>
                      <c:ptCount val="5"/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1-997F-40D3-8437-D1B29C11E5BE}"/>
                  </c:ext>
                </c:extLst>
              </c15:ser>
            </c15:filteredBarSeries>
          </c:ext>
        </c:extLst>
      </c:barChart>
      <c:catAx>
        <c:axId val="4257590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KZ"/>
          </a:p>
        </c:txPr>
        <c:crossAx val="429739504"/>
        <c:crosses val="autoZero"/>
        <c:auto val="1"/>
        <c:lblAlgn val="ctr"/>
        <c:lblOffset val="100"/>
        <c:noMultiLvlLbl val="0"/>
      </c:catAx>
      <c:valAx>
        <c:axId val="429739504"/>
        <c:scaling>
          <c:orientation val="minMax"/>
        </c:scaling>
        <c:delete val="1"/>
        <c:axPos val="l"/>
        <c:numFmt formatCode="_-* #\ ##0_-;\-* #\ ##0_-;_-* &quot;-&quot;??_-;_-@_-" sourceLinked="1"/>
        <c:majorTickMark val="none"/>
        <c:minorTickMark val="none"/>
        <c:tickLblPos val="nextTo"/>
        <c:crossAx val="42575902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KZ"/>
    </a:p>
  </c:txPr>
  <c:externalData r:id="rId3">
    <c:autoUpdate val="0"/>
  </c:externalData>
  <c:userShapes r:id="rId4"/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1" i="0" u="none" strike="noStrike" kern="1200" spc="0" baseline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+mn-lt"/>
                <a:ea typeface="+mn-ea"/>
                <a:cs typeface="+mn-cs"/>
              </a:defRPr>
            </a:pPr>
            <a:r>
              <a:rPr lang="ru-RU" sz="1400" b="1"/>
              <a:t> </a:t>
            </a:r>
            <a:r>
              <a:rPr lang="kk-KZ" sz="1400" b="1" i="0">
                <a:effectLst/>
              </a:rPr>
              <a:t>Мерзім</a:t>
            </a:r>
            <a:endParaRPr lang="ru-KZ" sz="1400" b="1" i="0">
              <a:effectLst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marL="0" marR="0" lvl="0" indent="0" algn="ctr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 sz="1400" b="1" i="0" u="none" strike="noStrike" kern="1200" spc="0" baseline="0">
              <a:solidFill>
                <a:sysClr val="windowText" lastClr="000000">
                  <a:lumMod val="65000"/>
                  <a:lumOff val="35000"/>
                </a:sysClr>
              </a:solidFill>
              <a:latin typeface="+mn-lt"/>
              <a:ea typeface="+mn-ea"/>
              <a:cs typeface="+mn-cs"/>
            </a:defRPr>
          </a:pPr>
          <a:endParaRPr lang="ru-KZ"/>
        </a:p>
      </c:txPr>
    </c:title>
    <c:autoTitleDeleted val="0"/>
    <c:plotArea>
      <c:layout/>
      <c:barChart>
        <c:barDir val="col"/>
        <c:grouping val="clustered"/>
        <c:varyColors val="0"/>
        <c:ser>
          <c:idx val="1"/>
          <c:order val="1"/>
          <c:tx>
            <c:strRef>
              <c:f>'Исходник 2025-2026 ГФ1 за вес п'!$K$201</c:f>
              <c:strCache>
                <c:ptCount val="1"/>
                <c:pt idx="0">
                  <c:v> Несие сомасы   </c:v>
                </c:pt>
              </c:strCache>
            </c:strRef>
          </c:tx>
          <c:spPr>
            <a:gradFill flip="none" rotWithShape="1">
              <a:gsLst>
                <a:gs pos="0">
                  <a:schemeClr val="accent4">
                    <a:shade val="30000"/>
                    <a:satMod val="115000"/>
                  </a:schemeClr>
                </a:gs>
                <a:gs pos="50000">
                  <a:schemeClr val="accent4">
                    <a:shade val="67500"/>
                    <a:satMod val="115000"/>
                  </a:schemeClr>
                </a:gs>
                <a:gs pos="100000">
                  <a:schemeClr val="accent4"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K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'Исходник 2025-2026 ГФ1 за вес п'!$I$202:$I$206</c:f>
              <c:strCache>
                <c:ptCount val="5"/>
                <c:pt idx="0">
                  <c:v> 84 айдан жоғары </c:v>
                </c:pt>
                <c:pt idx="1">
                  <c:v> 37-60 ай </c:v>
                </c:pt>
                <c:pt idx="2">
                  <c:v>61-84 ай</c:v>
                </c:pt>
                <c:pt idx="3">
                  <c:v> 13-36 ай </c:v>
                </c:pt>
                <c:pt idx="4">
                  <c:v> 12 айға дейін </c:v>
                </c:pt>
              </c:strCache>
            </c:strRef>
          </c:cat>
          <c:val>
            <c:numRef>
              <c:f>'Исходник 2025-2026 ГФ1 за вес п'!$K$202:$K$206</c:f>
              <c:numCache>
                <c:formatCode>_-* #\ ##0_-;\-* #\ ##0_-;_-* "-"??_-;_-@_-</c:formatCode>
                <c:ptCount val="5"/>
                <c:pt idx="0">
                  <c:v>336636.01697699999</c:v>
                </c:pt>
                <c:pt idx="1">
                  <c:v>299693.51426485996</c:v>
                </c:pt>
                <c:pt idx="2">
                  <c:v>186139.14580151002</c:v>
                </c:pt>
                <c:pt idx="3">
                  <c:v>57147.523398999998</c:v>
                </c:pt>
                <c:pt idx="4">
                  <c:v>3335.5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52F-4B52-8C49-5F594BEB1D9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0"/>
        <c:overlap val="-27"/>
        <c:axId val="807511344"/>
        <c:axId val="429699184"/>
        <c:extLst>
          <c:ext xmlns:c15="http://schemas.microsoft.com/office/drawing/2012/chart" uri="{02D57815-91ED-43cb-92C2-25804820EDAC}">
            <c15:filteredBar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'Исходник 2025-2026 ГФ1 за вес п'!$J$201</c15:sqref>
                        </c15:formulaRef>
                      </c:ext>
                    </c:extLst>
                    <c:strCache>
                      <c:ptCount val="1"/>
                    </c:strCache>
                  </c:strRef>
                </c:tx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'Исходник 2025-2026 ГФ1 за вес п'!$I$202:$I$206</c15:sqref>
                        </c15:formulaRef>
                      </c:ext>
                    </c:extLst>
                    <c:strCache>
                      <c:ptCount val="5"/>
                      <c:pt idx="0">
                        <c:v> 84 айдан жоғары </c:v>
                      </c:pt>
                      <c:pt idx="1">
                        <c:v> 37-60 ай </c:v>
                      </c:pt>
                      <c:pt idx="2">
                        <c:v>61-84 ай</c:v>
                      </c:pt>
                      <c:pt idx="3">
                        <c:v> 13-36 ай </c:v>
                      </c:pt>
                      <c:pt idx="4">
                        <c:v> 12 айға дейін 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'Исходник 2025-2026 ГФ1 за вес п'!$J$202:$J$206</c15:sqref>
                        </c15:formulaRef>
                      </c:ext>
                    </c:extLst>
                    <c:numCache>
                      <c:formatCode>General</c:formatCode>
                      <c:ptCount val="5"/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1-752F-4B52-8C49-5F594BEB1D97}"/>
                  </c:ext>
                </c:extLst>
              </c15:ser>
            </c15:filteredBarSeries>
          </c:ext>
        </c:extLst>
      </c:barChart>
      <c:catAx>
        <c:axId val="8075113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KZ"/>
          </a:p>
        </c:txPr>
        <c:crossAx val="429699184"/>
        <c:crosses val="autoZero"/>
        <c:auto val="1"/>
        <c:lblAlgn val="ctr"/>
        <c:lblOffset val="100"/>
        <c:noMultiLvlLbl val="0"/>
      </c:catAx>
      <c:valAx>
        <c:axId val="429699184"/>
        <c:scaling>
          <c:orientation val="minMax"/>
        </c:scaling>
        <c:delete val="1"/>
        <c:axPos val="l"/>
        <c:numFmt formatCode="_-* #\ ##0_-;\-* #\ ##0_-;_-* &quot;-&quot;??_-;_-@_-" sourceLinked="1"/>
        <c:majorTickMark val="none"/>
        <c:minorTickMark val="none"/>
        <c:tickLblPos val="nextTo"/>
        <c:crossAx val="80751134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KZ"/>
    </a:p>
  </c:txPr>
  <c:externalData r:id="rId3">
    <c:autoUpdate val="0"/>
  </c:externalData>
  <c:userShapes r:id="rId4"/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012529835620918"/>
          <c:y val="4.0972341411229386E-2"/>
          <c:w val="0.40404699288445756"/>
          <c:h val="0.86888850748406599"/>
        </c:manualLayout>
      </c:layout>
      <c:pieChart>
        <c:varyColors val="1"/>
        <c:ser>
          <c:idx val="0"/>
          <c:order val="0"/>
          <c:dPt>
            <c:idx val="0"/>
            <c:bubble3D val="0"/>
            <c:explosion val="6"/>
            <c:spPr>
              <a:gradFill flip="none" rotWithShape="1">
                <a:gsLst>
                  <a:gs pos="0">
                    <a:srgbClr val="FFC000">
                      <a:shade val="30000"/>
                      <a:satMod val="115000"/>
                    </a:srgbClr>
                  </a:gs>
                  <a:gs pos="50000">
                    <a:srgbClr val="FFC000">
                      <a:shade val="67500"/>
                      <a:satMod val="115000"/>
                    </a:srgbClr>
                  </a:gs>
                  <a:gs pos="100000">
                    <a:srgbClr val="FFC000">
                      <a:shade val="100000"/>
                      <a:satMod val="115000"/>
                    </a:srgbClr>
                  </a:gs>
                </a:gsLst>
                <a:path path="circle">
                  <a:fillToRect t="100000" r="100000"/>
                </a:path>
                <a:tileRect l="-100000" b="-100000"/>
              </a:gra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81B9-4206-8794-173B04B9AAAF}"/>
              </c:ext>
            </c:extLst>
          </c:dPt>
          <c:dPt>
            <c:idx val="1"/>
            <c:bubble3D val="0"/>
            <c:spPr>
              <a:gradFill flip="none" rotWithShape="1">
                <a:gsLst>
                  <a:gs pos="0">
                    <a:schemeClr val="accent6">
                      <a:shade val="30000"/>
                      <a:satMod val="115000"/>
                    </a:schemeClr>
                  </a:gs>
                  <a:gs pos="50000">
                    <a:schemeClr val="accent6">
                      <a:shade val="67500"/>
                      <a:satMod val="115000"/>
                    </a:schemeClr>
                  </a:gs>
                  <a:gs pos="100000">
                    <a:schemeClr val="accent6">
                      <a:shade val="100000"/>
                      <a:satMod val="115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81B9-4206-8794-173B04B9AAAF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fld id="{8C4ED57A-2C3E-43E3-B188-9C9D946081C8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38785E59-E846-4576-8848-6701E83A80F9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1-81B9-4206-8794-173B04B9AAAF}"/>
                </c:ext>
              </c:extLst>
            </c:dLbl>
            <c:dLbl>
              <c:idx val="1"/>
              <c:layout>
                <c:manualLayout>
                  <c:x val="0.17449896409824039"/>
                  <c:y val="-0.22453617373821327"/>
                </c:manualLayout>
              </c:layout>
              <c:tx>
                <c:rich>
                  <a:bodyPr/>
                  <a:lstStyle/>
                  <a:p>
                    <a:fld id="{B6D57AD6-36A5-4CBB-811D-52D0BFD076AF}" type="CELLRANGE">
                      <a:rPr lang="en-US" smtClean="0"/>
                      <a:pPr/>
                      <a:t>[ДИАПАЗОН ЯЧЕЕК]</a:t>
                    </a:fld>
                    <a:r>
                      <a:rPr lang="en-US" dirty="0"/>
                      <a:t>616 604</a:t>
                    </a:r>
                    <a:r>
                      <a:rPr lang="en-US" baseline="0" dirty="0"/>
                      <a:t>; </a:t>
                    </a:r>
                    <a:fld id="{550D8A33-9258-459E-8792-C9A2DB7A93C1}" type="VALUE">
                      <a:rPr lang="en-US" baseline="0"/>
                      <a:pPr/>
                      <a:t>[ЗНАЧЕНИЕ]</a:t>
                    </a:fld>
                    <a:endParaRPr lang="en-US" baseline="0" dirty="0"/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3-81B9-4206-8794-173B04B9AAAF}"/>
                </c:ext>
              </c:extLst>
            </c:dLbl>
            <c:numFmt formatCode="0.0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KZ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showDataLabelsRange val="1"/>
              </c:ext>
            </c:extLst>
          </c:dLbls>
          <c:cat>
            <c:strRef>
              <c:f>('Исходник 2025-2026 ГФ1 за вес п'!$I$301,'Исходник 2025-2026 ГФ1 за вес п'!$K$301)</c:f>
              <c:strCache>
                <c:ptCount val="2"/>
                <c:pt idx="0">
                  <c:v> Басымдық емес </c:v>
                </c:pt>
                <c:pt idx="1">
                  <c:v> Басымдық </c:v>
                </c:pt>
              </c:strCache>
              <c:extLst/>
            </c:strRef>
          </c:cat>
          <c:val>
            <c:numRef>
              <c:f>('Исходник 2025-2026 ГФ1 за вес п'!$I$302,'Исходник 2025-2026 ГФ1 за вес п'!$K$302)</c:f>
              <c:numCache>
                <c:formatCode>0.0%</c:formatCode>
                <c:ptCount val="2"/>
                <c:pt idx="0">
                  <c:v>0.30165571634047084</c:v>
                </c:pt>
                <c:pt idx="1">
                  <c:v>0.69834428365952905</c:v>
                </c:pt>
              </c:numCache>
              <c:extLst/>
            </c:numRef>
          </c:val>
          <c:extLst>
            <c:ext xmlns:c15="http://schemas.microsoft.com/office/drawing/2012/chart" uri="{02D57815-91ED-43cb-92C2-25804820EDAC}">
              <c15:datalabelsRange>
                <c15:f>'Исходник 2025-2026 ГФ1 за вес п'!$I$304:$K$304</c15:f>
                <c15:dlblRangeCache>
                  <c:ptCount val="3"/>
                  <c:pt idx="0">
                    <c:v> 266 347 </c:v>
                  </c:pt>
                  <c:pt idx="2">
                    <c:v> 616 604 </c:v>
                  </c:pt>
                </c15:dlblRangeCache>
              </c15:datalabelsRange>
            </c:ext>
            <c:ext xmlns:c16="http://schemas.microsoft.com/office/drawing/2014/chart" uri="{C3380CC4-5D6E-409C-BE32-E72D297353CC}">
              <c16:uniqueId val="{00000004-81B9-4206-8794-173B04B9AAA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KZ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KZ"/>
    </a:p>
  </c:txPr>
  <c:externalData r:id="rId3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KZ"/>
        </a:p>
      </c:txPr>
    </c:title>
    <c:autoTitleDeleted val="0"/>
    <c:plotArea>
      <c:layout>
        <c:manualLayout>
          <c:layoutTarget val="inner"/>
          <c:xMode val="edge"/>
          <c:yMode val="edge"/>
          <c:x val="0.50973572037510662"/>
          <c:y val="7.0803721741221737E-2"/>
          <c:w val="0.47940134507909443"/>
          <c:h val="0.90533489658489663"/>
        </c:manualLayout>
      </c:layout>
      <c:barChart>
        <c:barDir val="bar"/>
        <c:grouping val="clustered"/>
        <c:varyColors val="0"/>
        <c:ser>
          <c:idx val="1"/>
          <c:order val="1"/>
          <c:tx>
            <c:strRef>
              <c:f>'Исходник 2025-2026 ГФ1 за вес п'!$K$229</c:f>
              <c:strCache>
                <c:ptCount val="1"/>
                <c:pt idx="0">
                  <c:v> Саны </c:v>
                </c:pt>
              </c:strCache>
            </c:strRef>
          </c:tx>
          <c:spPr>
            <a:gradFill flip="none" rotWithShape="1">
              <a:gsLst>
                <a:gs pos="0">
                  <a:schemeClr val="accent4">
                    <a:shade val="30000"/>
                    <a:satMod val="115000"/>
                  </a:schemeClr>
                </a:gs>
                <a:gs pos="50000">
                  <a:schemeClr val="accent4">
                    <a:shade val="67500"/>
                    <a:satMod val="115000"/>
                  </a:schemeClr>
                </a:gs>
                <a:gs pos="100000">
                  <a:schemeClr val="accent4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  <a:effectLst/>
          </c:spPr>
          <c:invertIfNegative val="0"/>
          <c:dPt>
            <c:idx val="14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A543-49DD-8977-4D7842F30EFA}"/>
              </c:ext>
            </c:extLst>
          </c:dPt>
          <c:dPt>
            <c:idx val="15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A543-49DD-8977-4D7842F30EFA}"/>
              </c:ext>
            </c:extLst>
          </c:dPt>
          <c:dPt>
            <c:idx val="16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A543-49DD-8977-4D7842F30EFA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fld id="{E4F7EBC8-3259-463A-9DC9-B7CDF10D09FA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7C6D65A5-141B-477A-906A-7585C760406E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6-A543-49DD-8977-4D7842F30EFA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3081BBC0-1FB7-42E5-80DF-9925A976E04C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CCB9C07B-9AF6-4E42-A165-49BAEED6B01B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7-A543-49DD-8977-4D7842F30EFA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03C74A39-7912-48CD-8747-AF589EB81274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2FA29C23-C1A4-47A3-AF82-7ED896A41D91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8-A543-49DD-8977-4D7842F30EFA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fld id="{B54B3592-4C32-4685-94B6-F91D6A22BF5A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F6AA5174-C87F-43D8-98B1-4DEA1F01A26E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9-A543-49DD-8977-4D7842F30EFA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fld id="{8569EB3C-85DB-435D-9E25-E3235A60F3C8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EFADE5A5-1A70-424A-9100-B32F5A332D0D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A-A543-49DD-8977-4D7842F30EFA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fld id="{D2199AEB-B1DE-4095-99E1-E41BD0768F81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32677EC2-B1E4-4D04-8983-7B8189858B09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B-A543-49DD-8977-4D7842F30EFA}"/>
                </c:ext>
              </c:extLst>
            </c:dLbl>
            <c:dLbl>
              <c:idx val="6"/>
              <c:tx>
                <c:rich>
                  <a:bodyPr/>
                  <a:lstStyle/>
                  <a:p>
                    <a:fld id="{DF1E0865-2E45-4EC5-85FB-64E9C54812F3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BE378C1C-CB6A-4F77-91F4-F4F9C23E8B3A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C-A543-49DD-8977-4D7842F30EFA}"/>
                </c:ext>
              </c:extLst>
            </c:dLbl>
            <c:dLbl>
              <c:idx val="7"/>
              <c:tx>
                <c:rich>
                  <a:bodyPr/>
                  <a:lstStyle/>
                  <a:p>
                    <a:fld id="{835A81B4-2CD0-41B9-B30D-E1FB5A703FD6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84EBBA15-7086-4AA0-8660-121C1B171454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D-A543-49DD-8977-4D7842F30EFA}"/>
                </c:ext>
              </c:extLst>
            </c:dLbl>
            <c:dLbl>
              <c:idx val="8"/>
              <c:tx>
                <c:rich>
                  <a:bodyPr/>
                  <a:lstStyle/>
                  <a:p>
                    <a:fld id="{CF4E3A0D-EB2A-4D68-AC8E-ADC22D9AAF8A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9754C2BA-D993-482D-8B29-389AC7FC659E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E-A543-49DD-8977-4D7842F30EFA}"/>
                </c:ext>
              </c:extLst>
            </c:dLbl>
            <c:dLbl>
              <c:idx val="9"/>
              <c:tx>
                <c:rich>
                  <a:bodyPr/>
                  <a:lstStyle/>
                  <a:p>
                    <a:fld id="{3F83E1AA-1934-40CB-8D3E-DCFFC46C2E3B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0020C8AD-2351-4224-8DE5-706C5A9D91B0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F-A543-49DD-8977-4D7842F30EFA}"/>
                </c:ext>
              </c:extLst>
            </c:dLbl>
            <c:dLbl>
              <c:idx val="10"/>
              <c:tx>
                <c:rich>
                  <a:bodyPr/>
                  <a:lstStyle/>
                  <a:p>
                    <a:fld id="{541F0E81-ABF3-44CC-9495-490F00CEF4CA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75729392-A9CD-47B5-8041-018C5E419708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0-A543-49DD-8977-4D7842F30EFA}"/>
                </c:ext>
              </c:extLst>
            </c:dLbl>
            <c:dLbl>
              <c:idx val="11"/>
              <c:tx>
                <c:rich>
                  <a:bodyPr/>
                  <a:lstStyle/>
                  <a:p>
                    <a:fld id="{A503C054-E168-4715-A4C2-E5A596E1E1AE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B376DC3A-53AF-4540-954D-0017FA771361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1-A543-49DD-8977-4D7842F30EFA}"/>
                </c:ext>
              </c:extLst>
            </c:dLbl>
            <c:dLbl>
              <c:idx val="12"/>
              <c:tx>
                <c:rich>
                  <a:bodyPr/>
                  <a:lstStyle/>
                  <a:p>
                    <a:fld id="{0C2F6B0F-E877-44E1-92C8-1CC91DD03AD3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08ABF9A5-056B-4EAA-B296-F11F1BEE63DE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2-A543-49DD-8977-4D7842F30EFA}"/>
                </c:ext>
              </c:extLst>
            </c:dLbl>
            <c:dLbl>
              <c:idx val="13"/>
              <c:tx>
                <c:rich>
                  <a:bodyPr/>
                  <a:lstStyle/>
                  <a:p>
                    <a:fld id="{CA145562-520D-4E05-9DC1-AB00F8CF8AAC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5C9F7FC1-2A1A-4656-9E15-3AC5861D081B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3-A543-49DD-8977-4D7842F30EFA}"/>
                </c:ext>
              </c:extLst>
            </c:dLbl>
            <c:dLbl>
              <c:idx val="14"/>
              <c:tx>
                <c:rich>
                  <a:bodyPr/>
                  <a:lstStyle/>
                  <a:p>
                    <a:fld id="{85E9522E-BC70-4836-842B-C4CCEB764794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3FC9EBC4-684F-450D-B6A7-7B305AEE318E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1-A543-49DD-8977-4D7842F30EFA}"/>
                </c:ext>
              </c:extLst>
            </c:dLbl>
            <c:dLbl>
              <c:idx val="15"/>
              <c:tx>
                <c:rich>
                  <a:bodyPr/>
                  <a:lstStyle/>
                  <a:p>
                    <a:fld id="{C376EBFB-1EE1-49B2-845E-F40ABB8AA8A9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E65E2467-7022-4923-9C9D-191AD95963BC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3-A543-49DD-8977-4D7842F30EFA}"/>
                </c:ext>
              </c:extLst>
            </c:dLbl>
            <c:dLbl>
              <c:idx val="16"/>
              <c:layout>
                <c:manualLayout>
                  <c:x val="-0.11127687790091882"/>
                  <c:y val="0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000" b="1" i="0" u="none" strike="noStrik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3800AD16-3CC9-41B6-A1DA-98A5495D7D65}" type="CELLRANGE">
                      <a:rPr lang="en-US" sz="1000" b="1" baseline="0">
                        <a:solidFill>
                          <a:schemeClr val="tx1"/>
                        </a:solidFill>
                      </a:rPr>
                      <a:pPr>
                        <a:defRPr sz="1000" b="1">
                          <a:solidFill>
                            <a:schemeClr val="tx1"/>
                          </a:solidFill>
                        </a:defRPr>
                      </a:pPr>
                      <a:t>[ДИАПАЗОН ЯЧЕЕК]</a:t>
                    </a:fld>
                    <a:r>
                      <a:rPr lang="en-US" sz="1000" b="1" baseline="0">
                        <a:solidFill>
                          <a:schemeClr val="tx1"/>
                        </a:solidFill>
                      </a:rPr>
                      <a:t>; </a:t>
                    </a:r>
                    <a:fld id="{B78A29EC-0253-4108-AC48-B29BA6670333}" type="VALUE">
                      <a:rPr lang="en-US" sz="1000" b="1" baseline="0">
                        <a:solidFill>
                          <a:schemeClr val="tx1"/>
                        </a:solidFill>
                      </a:rPr>
                      <a:pPr>
                        <a:defRPr sz="1000" b="1">
                          <a:solidFill>
                            <a:schemeClr val="tx1"/>
                          </a:solidFill>
                        </a:defRPr>
                      </a:pPr>
                      <a:t>[ЗНАЧЕНИЕ]</a:t>
                    </a:fld>
                    <a:endParaRPr lang="en-US" sz="1000" b="1" baseline="0">
                      <a:solidFill>
                        <a:schemeClr val="tx1"/>
                      </a:solidFill>
                    </a:endParaRPr>
                  </a:p>
                </c:rich>
              </c:tx>
              <c:numFmt formatCode="0.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5-A543-49DD-8977-4D7842F30EFA}"/>
                </c:ext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K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DataLabelsRange val="1"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'Исходник 2025-2026 ГФ1 за вес п'!$I$230:$I$246</c:f>
              <c:strCache>
                <c:ptCount val="17"/>
                <c:pt idx="0">
                  <c:v> Электрмен, газбен, бумен, ыстық сумен және кондицияланған ауамен жабдықтау </c:v>
                </c:pt>
                <c:pt idx="1">
                  <c:v> Сумен жабдықтау; қалдықтарды жинау, өңдеу және жою, ластануды жою жөніндегі қызмет </c:v>
                </c:pt>
                <c:pt idx="2">
                  <c:v> Тау-кен өндіру өнеркәсібі және карьерлерді игеру </c:v>
                </c:pt>
                <c:pt idx="3">
                  <c:v> Ақпарат және байланыс </c:v>
                </c:pt>
                <c:pt idx="4">
                  <c:v> Кәсіби, ғылыми және техникалық қызмет </c:v>
                </c:pt>
                <c:pt idx="5">
                  <c:v> Өнер, ойын-сауық және демалыс </c:v>
                </c:pt>
                <c:pt idx="6">
                  <c:v> Өзге де қызмет түрлерін көрсету </c:v>
                </c:pt>
                <c:pt idx="7">
                  <c:v> Әкімшілік және қосалқы қызмет көрсету саласындағы қызмет </c:v>
                </c:pt>
                <c:pt idx="8">
                  <c:v> Ауыл, орман және балық шаруашылығы </c:v>
                </c:pt>
                <c:pt idx="9">
                  <c:v> Жылжымайтын мүлікпен операциялар </c:v>
                </c:pt>
                <c:pt idx="10">
                  <c:v> Құрылыс </c:v>
                </c:pt>
                <c:pt idx="11">
                  <c:v> Денсаулық сақтау және халықты әлеуметтік қамтамасыз ету </c:v>
                </c:pt>
                <c:pt idx="12">
                  <c:v> Білім беру </c:v>
                </c:pt>
                <c:pt idx="13">
                  <c:v> Тұру және тамақтану бойынша қызмет көрсету </c:v>
                </c:pt>
                <c:pt idx="14">
                  <c:v> Көтерме және бөлшек сауда; автомобильдер мен мотоциклдерді жөндеу </c:v>
                </c:pt>
                <c:pt idx="15">
                  <c:v> Көлік және қоймалау </c:v>
                </c:pt>
                <c:pt idx="16">
                  <c:v> Өңдеу өнеркәсібі </c:v>
                </c:pt>
              </c:strCache>
            </c:strRef>
          </c:cat>
          <c:val>
            <c:numRef>
              <c:f>'Исходник 2025-2026 ГФ1 за вес п'!$K$230:$K$246</c:f>
              <c:numCache>
                <c:formatCode>0.0%</c:formatCode>
                <c:ptCount val="17"/>
                <c:pt idx="0">
                  <c:v>1.0036130068245685E-3</c:v>
                </c:pt>
                <c:pt idx="1">
                  <c:v>3.0108390204737052E-3</c:v>
                </c:pt>
                <c:pt idx="2">
                  <c:v>4.0144520272982738E-3</c:v>
                </c:pt>
                <c:pt idx="3">
                  <c:v>4.415897230028101E-3</c:v>
                </c:pt>
                <c:pt idx="4">
                  <c:v>7.0252910477719794E-3</c:v>
                </c:pt>
                <c:pt idx="5">
                  <c:v>1.0839020473705338E-2</c:v>
                </c:pt>
                <c:pt idx="6">
                  <c:v>1.1641910879164994E-2</c:v>
                </c:pt>
                <c:pt idx="7">
                  <c:v>1.2645523885989562E-2</c:v>
                </c:pt>
                <c:pt idx="8">
                  <c:v>2.6093938177438779E-2</c:v>
                </c:pt>
                <c:pt idx="9">
                  <c:v>3.1914893617021274E-2</c:v>
                </c:pt>
                <c:pt idx="10">
                  <c:v>3.5527900441589724E-2</c:v>
                </c:pt>
                <c:pt idx="11">
                  <c:v>3.6531513448414293E-2</c:v>
                </c:pt>
                <c:pt idx="12">
                  <c:v>5.6804496186270571E-2</c:v>
                </c:pt>
                <c:pt idx="13">
                  <c:v>7.0654355680449615E-2</c:v>
                </c:pt>
                <c:pt idx="14">
                  <c:v>0.17081493376154155</c:v>
                </c:pt>
                <c:pt idx="15">
                  <c:v>0.19650742673625049</c:v>
                </c:pt>
                <c:pt idx="16">
                  <c:v>0.32055399437976717</c:v>
                </c:pt>
              </c:numCache>
            </c:numRef>
          </c:val>
          <c:extLst>
            <c:ext xmlns:c15="http://schemas.microsoft.com/office/drawing/2012/chart" uri="{02D57815-91ED-43cb-92C2-25804820EDAC}">
              <c15:datalabelsRange>
                <c15:f>'Исходник 2025-2026 ГФ1 за вес п'!$M$230:$M$246</c15:f>
                <c15:dlblRangeCache>
                  <c:ptCount val="17"/>
                  <c:pt idx="0">
                    <c:v> 5 </c:v>
                  </c:pt>
                  <c:pt idx="1">
                    <c:v> 15 </c:v>
                  </c:pt>
                  <c:pt idx="2">
                    <c:v> 20 </c:v>
                  </c:pt>
                  <c:pt idx="3">
                    <c:v> 22 </c:v>
                  </c:pt>
                  <c:pt idx="4">
                    <c:v> 35 </c:v>
                  </c:pt>
                  <c:pt idx="5">
                    <c:v> 54 </c:v>
                  </c:pt>
                  <c:pt idx="6">
                    <c:v> 58 </c:v>
                  </c:pt>
                  <c:pt idx="7">
                    <c:v> 63 </c:v>
                  </c:pt>
                  <c:pt idx="8">
                    <c:v> 130 </c:v>
                  </c:pt>
                  <c:pt idx="9">
                    <c:v> 159 </c:v>
                  </c:pt>
                  <c:pt idx="10">
                    <c:v> 177 </c:v>
                  </c:pt>
                  <c:pt idx="11">
                    <c:v> 182 </c:v>
                  </c:pt>
                  <c:pt idx="12">
                    <c:v> 283 </c:v>
                  </c:pt>
                  <c:pt idx="13">
                    <c:v> 352 </c:v>
                  </c:pt>
                  <c:pt idx="14">
                    <c:v> 851 </c:v>
                  </c:pt>
                  <c:pt idx="15">
                    <c:v> 979 </c:v>
                  </c:pt>
                  <c:pt idx="16">
                    <c:v> 1 597 </c:v>
                  </c:pt>
                </c15:dlblRangeCache>
              </c15:datalabelsRange>
            </c:ext>
            <c:ext xmlns:c16="http://schemas.microsoft.com/office/drawing/2014/chart" uri="{C3380CC4-5D6E-409C-BE32-E72D297353CC}">
              <c16:uniqueId val="{00000014-A543-49DD-8977-4D7842F30EF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1682354463"/>
        <c:axId val="1772308847"/>
        <c:extLst>
          <c:ext xmlns:c15="http://schemas.microsoft.com/office/drawing/2012/chart" uri="{02D57815-91ED-43cb-92C2-25804820EDAC}">
            <c15:filteredBar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'Исходник 2025-2026 ГФ1 за вес п'!$J$229</c15:sqref>
                        </c15:formulaRef>
                      </c:ext>
                    </c:extLst>
                    <c:strCache>
                      <c:ptCount val="1"/>
                    </c:strCache>
                  </c:strRef>
                </c:tx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'Исходник 2025-2026 ГФ1 за вес п'!$I$230:$I$246</c15:sqref>
                        </c15:formulaRef>
                      </c:ext>
                    </c:extLst>
                    <c:strCache>
                      <c:ptCount val="17"/>
                      <c:pt idx="0">
                        <c:v> Электрмен, газбен, бумен, ыстық сумен және кондицияланған ауамен жабдықтау </c:v>
                      </c:pt>
                      <c:pt idx="1">
                        <c:v> Сумен жабдықтау; қалдықтарды жинау, өңдеу және жою, ластануды жою жөніндегі қызмет </c:v>
                      </c:pt>
                      <c:pt idx="2">
                        <c:v> Тау-кен өндіру өнеркәсібі және карьерлерді игеру </c:v>
                      </c:pt>
                      <c:pt idx="3">
                        <c:v> Ақпарат және байланыс </c:v>
                      </c:pt>
                      <c:pt idx="4">
                        <c:v> Кәсіби, ғылыми және техникалық қызмет </c:v>
                      </c:pt>
                      <c:pt idx="5">
                        <c:v> Өнер, ойын-сауық және демалыс </c:v>
                      </c:pt>
                      <c:pt idx="6">
                        <c:v> Өзге де қызмет түрлерін көрсету </c:v>
                      </c:pt>
                      <c:pt idx="7">
                        <c:v> Әкімшілік және қосалқы қызмет көрсету саласындағы қызмет </c:v>
                      </c:pt>
                      <c:pt idx="8">
                        <c:v> Ауыл, орман және балық шаруашылығы </c:v>
                      </c:pt>
                      <c:pt idx="9">
                        <c:v> Жылжымайтын мүлікпен операциялар </c:v>
                      </c:pt>
                      <c:pt idx="10">
                        <c:v> Құрылыс </c:v>
                      </c:pt>
                      <c:pt idx="11">
                        <c:v> Денсаулық сақтау және халықты әлеуметтік қамтамасыз ету </c:v>
                      </c:pt>
                      <c:pt idx="12">
                        <c:v> Білім беру </c:v>
                      </c:pt>
                      <c:pt idx="13">
                        <c:v> Тұру және тамақтану бойынша қызмет көрсету </c:v>
                      </c:pt>
                      <c:pt idx="14">
                        <c:v> Көтерме және бөлшек сауда; автомобильдер мен мотоциклдерді жөндеу </c:v>
                      </c:pt>
                      <c:pt idx="15">
                        <c:v> Көлік және қоймалау </c:v>
                      </c:pt>
                      <c:pt idx="16">
                        <c:v> Өңдеу өнеркәсібі 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'Исходник 2025-2026 ГФ1 за вес п'!$J$230:$J$246</c15:sqref>
                        </c15:formulaRef>
                      </c:ext>
                    </c:extLst>
                    <c:numCache>
                      <c:formatCode>General</c:formatCode>
                      <c:ptCount val="17"/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15-A543-49DD-8977-4D7842F30EFA}"/>
                  </c:ext>
                </c:extLst>
              </c15:ser>
            </c15:filteredBarSeries>
          </c:ext>
        </c:extLst>
      </c:barChart>
      <c:catAx>
        <c:axId val="1682354463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KZ"/>
          </a:p>
        </c:txPr>
        <c:crossAx val="1772308847"/>
        <c:crosses val="autoZero"/>
        <c:auto val="1"/>
        <c:lblAlgn val="ctr"/>
        <c:lblOffset val="100"/>
        <c:noMultiLvlLbl val="0"/>
      </c:catAx>
      <c:valAx>
        <c:axId val="1772308847"/>
        <c:scaling>
          <c:orientation val="minMax"/>
        </c:scaling>
        <c:delete val="1"/>
        <c:axPos val="b"/>
        <c:numFmt formatCode="0.0%" sourceLinked="1"/>
        <c:majorTickMark val="none"/>
        <c:minorTickMark val="none"/>
        <c:tickLblPos val="nextTo"/>
        <c:crossAx val="168235446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KZ"/>
    </a:p>
  </c:txPr>
  <c:externalData r:id="rId3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KZ"/>
        </a:p>
      </c:txPr>
    </c:title>
    <c:autoTitleDeleted val="0"/>
    <c:plotArea>
      <c:layout>
        <c:manualLayout>
          <c:layoutTarget val="inner"/>
          <c:xMode val="edge"/>
          <c:yMode val="edge"/>
          <c:x val="0.50973572037510662"/>
          <c:y val="7.0842056187210498E-2"/>
          <c:w val="0.49026427962489344"/>
          <c:h val="0.90528364314503995"/>
        </c:manualLayout>
      </c:layout>
      <c:barChart>
        <c:barDir val="bar"/>
        <c:grouping val="clustered"/>
        <c:varyColors val="0"/>
        <c:ser>
          <c:idx val="1"/>
          <c:order val="1"/>
          <c:tx>
            <c:strRef>
              <c:f>'Исходник 2025-2026 ГФ1 за вес п'!$K$250</c:f>
              <c:strCache>
                <c:ptCount val="1"/>
                <c:pt idx="0">
                  <c:v> Несие сомасы   </c:v>
                </c:pt>
              </c:strCache>
            </c:strRef>
          </c:tx>
          <c:spPr>
            <a:gradFill flip="none" rotWithShape="1">
              <a:gsLst>
                <a:gs pos="0">
                  <a:schemeClr val="accent4">
                    <a:shade val="30000"/>
                    <a:satMod val="115000"/>
                  </a:schemeClr>
                </a:gs>
                <a:gs pos="50000">
                  <a:schemeClr val="accent4">
                    <a:shade val="67500"/>
                    <a:satMod val="115000"/>
                  </a:schemeClr>
                </a:gs>
                <a:gs pos="100000">
                  <a:schemeClr val="accent4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  <a:effectLst/>
          </c:spPr>
          <c:invertIfNegative val="0"/>
          <c:dPt>
            <c:idx val="14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7311-40AF-8E27-C231D4A475AE}"/>
              </c:ext>
            </c:extLst>
          </c:dPt>
          <c:dPt>
            <c:idx val="15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7311-40AF-8E27-C231D4A475AE}"/>
              </c:ext>
            </c:extLst>
          </c:dPt>
          <c:dPt>
            <c:idx val="16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7311-40AF-8E27-C231D4A475AE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fld id="{8BEEE058-79B9-408C-85C5-04B4C905693D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E14A91C3-AA07-4CFB-8016-E4A4E153D0BF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6-7311-40AF-8E27-C231D4A475AE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8D34BDEE-1E9E-484A-B815-F995092E7D2A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1344BE2A-E131-4F54-A19E-D6E91C52F7E9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7-7311-40AF-8E27-C231D4A475AE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313C90B6-789D-476A-BB1D-69446C6FB2E3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D18F0CCD-EBE4-49DA-90F6-482CC6356A34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8-7311-40AF-8E27-C231D4A475AE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fld id="{BD5771DE-FED7-4AB6-B353-052DF6ABB11F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5F5726A8-DEFA-460E-9A0E-979A895ADA10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9-7311-40AF-8E27-C231D4A475AE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fld id="{750AE51D-4ECA-4689-AB16-FFBA0477E671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0C32EE82-A0ED-4739-ACB9-81EBFED618FE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A-7311-40AF-8E27-C231D4A475AE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fld id="{F07F7F2D-C89A-49AD-A63B-60F5E317839B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9D4E352F-B1EA-4BAD-941E-E90C9B9567CF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B-7311-40AF-8E27-C231D4A475AE}"/>
                </c:ext>
              </c:extLst>
            </c:dLbl>
            <c:dLbl>
              <c:idx val="6"/>
              <c:tx>
                <c:rich>
                  <a:bodyPr/>
                  <a:lstStyle/>
                  <a:p>
                    <a:fld id="{5FF03E30-E381-4B85-AF5A-0A155A6EA7B5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B109C87F-8F46-4ADF-A1AA-4B768296B746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C-7311-40AF-8E27-C231D4A475AE}"/>
                </c:ext>
              </c:extLst>
            </c:dLbl>
            <c:dLbl>
              <c:idx val="7"/>
              <c:tx>
                <c:rich>
                  <a:bodyPr/>
                  <a:lstStyle/>
                  <a:p>
                    <a:fld id="{E27A85AC-4725-4B3E-A2DF-D9528855037E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27E4308D-795E-42C6-B6EC-CA1108928C6E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D-7311-40AF-8E27-C231D4A475AE}"/>
                </c:ext>
              </c:extLst>
            </c:dLbl>
            <c:dLbl>
              <c:idx val="8"/>
              <c:tx>
                <c:rich>
                  <a:bodyPr/>
                  <a:lstStyle/>
                  <a:p>
                    <a:fld id="{83E45DF5-78D4-455F-9E79-11A7309C16EB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2DC5C765-767D-42AE-AE20-398F16F7C3FC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E-7311-40AF-8E27-C231D4A475AE}"/>
                </c:ext>
              </c:extLst>
            </c:dLbl>
            <c:dLbl>
              <c:idx val="9"/>
              <c:tx>
                <c:rich>
                  <a:bodyPr/>
                  <a:lstStyle/>
                  <a:p>
                    <a:fld id="{983A870D-F592-49B8-999C-20829559ED6F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ADFD8A05-A2EA-4A1D-9268-3F1954DD0B72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F-7311-40AF-8E27-C231D4A475AE}"/>
                </c:ext>
              </c:extLst>
            </c:dLbl>
            <c:dLbl>
              <c:idx val="10"/>
              <c:tx>
                <c:rich>
                  <a:bodyPr/>
                  <a:lstStyle/>
                  <a:p>
                    <a:fld id="{A6BC4BF2-7C6D-4F7D-955A-1F450DA63C78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8D7BF02C-793A-4510-87E2-847970445648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0-7311-40AF-8E27-C231D4A475AE}"/>
                </c:ext>
              </c:extLst>
            </c:dLbl>
            <c:dLbl>
              <c:idx val="11"/>
              <c:tx>
                <c:rich>
                  <a:bodyPr/>
                  <a:lstStyle/>
                  <a:p>
                    <a:fld id="{7C31C7E5-8B3F-423B-A7F2-551C3E729A20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B13550E7-8C6E-4929-8D5E-859D8D7E3B40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1-7311-40AF-8E27-C231D4A475AE}"/>
                </c:ext>
              </c:extLst>
            </c:dLbl>
            <c:dLbl>
              <c:idx val="12"/>
              <c:tx>
                <c:rich>
                  <a:bodyPr/>
                  <a:lstStyle/>
                  <a:p>
                    <a:fld id="{1E189FB0-42E7-41C2-B8DB-4F39EEB7EDD2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A4E2B988-62E0-4B42-BC9B-1F8C757E6687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2-7311-40AF-8E27-C231D4A475AE}"/>
                </c:ext>
              </c:extLst>
            </c:dLbl>
            <c:dLbl>
              <c:idx val="13"/>
              <c:tx>
                <c:rich>
                  <a:bodyPr/>
                  <a:lstStyle/>
                  <a:p>
                    <a:fld id="{C8FE2029-C032-4CE3-99D1-8FF3BDD06C9A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3C566A44-394F-4D0A-8F20-B92983C87C61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3-7311-40AF-8E27-C231D4A475AE}"/>
                </c:ext>
              </c:extLst>
            </c:dLbl>
            <c:dLbl>
              <c:idx val="14"/>
              <c:tx>
                <c:rich>
                  <a:bodyPr/>
                  <a:lstStyle/>
                  <a:p>
                    <a:fld id="{AB506D4E-29DB-4622-A343-18B96697991C}" type="CELLRANGE">
                      <a:rPr lang="en-US" baseline="0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9CACC374-A46B-4BA1-8988-383D5E976597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726034858387801"/>
                      <c:h val="5.2353215424411959E-2"/>
                    </c:manualLayout>
                  </c15:layout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1-7311-40AF-8E27-C231D4A475AE}"/>
                </c:ext>
              </c:extLst>
            </c:dLbl>
            <c:dLbl>
              <c:idx val="15"/>
              <c:tx>
                <c:rich>
                  <a:bodyPr/>
                  <a:lstStyle/>
                  <a:p>
                    <a:fld id="{767CC15F-D9A5-42C4-8BA3-1E9635F77741}" type="CELLRANGE">
                      <a:rPr lang="en-US" baseline="0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EEB26C11-4033-42D3-99C2-6133F4D44E7F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2544093966088857"/>
                      <c:h val="5.2353215424411959E-2"/>
                    </c:manualLayout>
                  </c15:layout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3-7311-40AF-8E27-C231D4A475AE}"/>
                </c:ext>
              </c:extLst>
            </c:dLbl>
            <c:dLbl>
              <c:idx val="16"/>
              <c:layout>
                <c:manualLayout>
                  <c:x val="-1.5037415932556707E-2"/>
                  <c:y val="-1.9100042110329063E-3"/>
                </c:manualLayout>
              </c:layout>
              <c:tx>
                <c:rich>
                  <a:bodyPr/>
                  <a:lstStyle/>
                  <a:p>
                    <a:fld id="{07C4E64F-2FEB-442D-AEA1-595D20A69F55}" type="CELLRANGE">
                      <a:rPr lang="en-US" baseline="0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6264FCCB-71B9-4E24-A0E7-DA6E29473B2E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7055318745855828"/>
                      <c:h val="5.2353215424411959E-2"/>
                    </c:manualLayout>
                  </c15:layout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5-7311-40AF-8E27-C231D4A475AE}"/>
                </c:ext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K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DataLabelsRange val="1"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'Исходник 2025-2026 ГФ1 за вес п'!$I$251:$I$267</c:f>
              <c:strCache>
                <c:ptCount val="17"/>
                <c:pt idx="0">
                  <c:v> Электрмен, газбен, бумен, ыстық сумен және кондицияланған ауамен жабдықтау </c:v>
                </c:pt>
                <c:pt idx="1">
                  <c:v> Өзге де қызмет түрлерін көрсету </c:v>
                </c:pt>
                <c:pt idx="2">
                  <c:v> Сумен жабдықтау; қалдықтарды жинау, өңдеу және жою, ластануды жою жөніндегі қызмет </c:v>
                </c:pt>
                <c:pt idx="3">
                  <c:v> Ақпарат және байланыс </c:v>
                </c:pt>
                <c:pt idx="4">
                  <c:v> Кәсіби, ғылыми және техникалық қызмет </c:v>
                </c:pt>
                <c:pt idx="5">
                  <c:v> Өнер, ойын-сауық және демалыс </c:v>
                </c:pt>
                <c:pt idx="6">
                  <c:v> Әкімшілік және қосалқы қызмет көрсету саласындағы қызмет </c:v>
                </c:pt>
                <c:pt idx="7">
                  <c:v> Тау-кен өндіру өнеркәсібі және карьерлерді игеру </c:v>
                </c:pt>
                <c:pt idx="8">
                  <c:v> Ауыл, орман және балық шаруашылығы </c:v>
                </c:pt>
                <c:pt idx="9">
                  <c:v> Денсаулық сақтау және халықты әлеуметтік қамтамасыз ету </c:v>
                </c:pt>
                <c:pt idx="10">
                  <c:v> Білім беру </c:v>
                </c:pt>
                <c:pt idx="11">
                  <c:v> Жылжымайтын мүлікпен операциялар </c:v>
                </c:pt>
                <c:pt idx="12">
                  <c:v> Құрылыс </c:v>
                </c:pt>
                <c:pt idx="13">
                  <c:v> Тұру және тамақтану бойынша қызмет көрсету </c:v>
                </c:pt>
                <c:pt idx="14">
                  <c:v> Көлік және қоймалау </c:v>
                </c:pt>
                <c:pt idx="15">
                  <c:v> Көтерме және бөлшек сауда; автомобильдер мен мотоциклдерді жөндеу </c:v>
                </c:pt>
                <c:pt idx="16">
                  <c:v> Өңдеу өнеркәсібі </c:v>
                </c:pt>
              </c:strCache>
            </c:strRef>
          </c:cat>
          <c:val>
            <c:numRef>
              <c:f>'Исходник 2025-2026 ГФ1 за вес п'!$K$251:$K$267</c:f>
              <c:numCache>
                <c:formatCode>0.0%</c:formatCode>
                <c:ptCount val="17"/>
                <c:pt idx="0">
                  <c:v>3.2334763867260317E-3</c:v>
                </c:pt>
                <c:pt idx="1">
                  <c:v>5.0868772162166037E-3</c:v>
                </c:pt>
                <c:pt idx="2">
                  <c:v>5.591840411572159E-3</c:v>
                </c:pt>
                <c:pt idx="3">
                  <c:v>7.3689194966612675E-3</c:v>
                </c:pt>
                <c:pt idx="4">
                  <c:v>7.5478050686816475E-3</c:v>
                </c:pt>
                <c:pt idx="5">
                  <c:v>9.0795079390905507E-3</c:v>
                </c:pt>
                <c:pt idx="6">
                  <c:v>1.0862785477614042E-2</c:v>
                </c:pt>
                <c:pt idx="7">
                  <c:v>1.530472617384354E-2</c:v>
                </c:pt>
                <c:pt idx="8">
                  <c:v>2.7816203760290561E-2</c:v>
                </c:pt>
                <c:pt idx="9">
                  <c:v>3.849323325500336E-2</c:v>
                </c:pt>
                <c:pt idx="10">
                  <c:v>3.895035063726536E-2</c:v>
                </c:pt>
                <c:pt idx="11">
                  <c:v>3.9839469239796706E-2</c:v>
                </c:pt>
                <c:pt idx="12">
                  <c:v>6.665054138798962E-2</c:v>
                </c:pt>
                <c:pt idx="13">
                  <c:v>7.7204695641683405E-2</c:v>
                </c:pt>
                <c:pt idx="14">
                  <c:v>0.10732653209007012</c:v>
                </c:pt>
                <c:pt idx="15">
                  <c:v>0.16306342960588399</c:v>
                </c:pt>
                <c:pt idx="16">
                  <c:v>0.37657960621161091</c:v>
                </c:pt>
              </c:numCache>
            </c:numRef>
          </c:val>
          <c:extLst>
            <c:ext xmlns:c15="http://schemas.microsoft.com/office/drawing/2012/chart" uri="{02D57815-91ED-43cb-92C2-25804820EDAC}">
              <c15:datalabelsRange>
                <c15:f>'Исходник 2025-2026 ГФ1 за вес п'!$M$251:$M$267</c15:f>
                <c15:dlblRangeCache>
                  <c:ptCount val="17"/>
                  <c:pt idx="0">
                    <c:v> 2 855 </c:v>
                  </c:pt>
                  <c:pt idx="1">
                    <c:v> 4 491 </c:v>
                  </c:pt>
                  <c:pt idx="2">
                    <c:v> 4 937 </c:v>
                  </c:pt>
                  <c:pt idx="3">
                    <c:v> 6 506 </c:v>
                  </c:pt>
                  <c:pt idx="4">
                    <c:v> 6 664 </c:v>
                  </c:pt>
                  <c:pt idx="5">
                    <c:v> 8 017 </c:v>
                  </c:pt>
                  <c:pt idx="6">
                    <c:v> 9 591 </c:v>
                  </c:pt>
                  <c:pt idx="7">
                    <c:v> 13 513 </c:v>
                  </c:pt>
                  <c:pt idx="8">
                    <c:v> 24 560 </c:v>
                  </c:pt>
                  <c:pt idx="9">
                    <c:v> 33 988 </c:v>
                  </c:pt>
                  <c:pt idx="10">
                    <c:v> 34 391 </c:v>
                  </c:pt>
                  <c:pt idx="11">
                    <c:v> 35 176 </c:v>
                  </c:pt>
                  <c:pt idx="12">
                    <c:v> 58 849 </c:v>
                  </c:pt>
                  <c:pt idx="13">
                    <c:v> 68 168 </c:v>
                  </c:pt>
                  <c:pt idx="14">
                    <c:v> 94 764 </c:v>
                  </c:pt>
                  <c:pt idx="15">
                    <c:v> 143 977 </c:v>
                  </c:pt>
                  <c:pt idx="16">
                    <c:v> 332 502 </c:v>
                  </c:pt>
                </c15:dlblRangeCache>
              </c15:datalabelsRange>
            </c:ext>
            <c:ext xmlns:c16="http://schemas.microsoft.com/office/drawing/2014/chart" uri="{C3380CC4-5D6E-409C-BE32-E72D297353CC}">
              <c16:uniqueId val="{00000014-7311-40AF-8E27-C231D4A475A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1989430639"/>
        <c:axId val="1312108975"/>
        <c:extLst>
          <c:ext xmlns:c15="http://schemas.microsoft.com/office/drawing/2012/chart" uri="{02D57815-91ED-43cb-92C2-25804820EDAC}">
            <c15:filteredBar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'Исходник 2025-2026 ГФ1 за вес п'!$J$250</c15:sqref>
                        </c15:formulaRef>
                      </c:ext>
                    </c:extLst>
                    <c:strCache>
                      <c:ptCount val="1"/>
                    </c:strCache>
                  </c:strRef>
                </c:tx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'Исходник 2025-2026 ГФ1 за вес п'!$I$251:$I$267</c15:sqref>
                        </c15:formulaRef>
                      </c:ext>
                    </c:extLst>
                    <c:strCache>
                      <c:ptCount val="17"/>
                      <c:pt idx="0">
                        <c:v> Электрмен, газбен, бумен, ыстық сумен және кондицияланған ауамен жабдықтау </c:v>
                      </c:pt>
                      <c:pt idx="1">
                        <c:v> Өзге де қызмет түрлерін көрсету </c:v>
                      </c:pt>
                      <c:pt idx="2">
                        <c:v> Сумен жабдықтау; қалдықтарды жинау, өңдеу және жою, ластануды жою жөніндегі қызмет </c:v>
                      </c:pt>
                      <c:pt idx="3">
                        <c:v> Ақпарат және байланыс </c:v>
                      </c:pt>
                      <c:pt idx="4">
                        <c:v> Кәсіби, ғылыми және техникалық қызмет </c:v>
                      </c:pt>
                      <c:pt idx="5">
                        <c:v> Өнер, ойын-сауық және демалыс </c:v>
                      </c:pt>
                      <c:pt idx="6">
                        <c:v> Әкімшілік және қосалқы қызмет көрсету саласындағы қызмет </c:v>
                      </c:pt>
                      <c:pt idx="7">
                        <c:v> Тау-кен өндіру өнеркәсібі және карьерлерді игеру </c:v>
                      </c:pt>
                      <c:pt idx="8">
                        <c:v> Ауыл, орман және балық шаруашылығы </c:v>
                      </c:pt>
                      <c:pt idx="9">
                        <c:v> Денсаулық сақтау және халықты әлеуметтік қамтамасыз ету </c:v>
                      </c:pt>
                      <c:pt idx="10">
                        <c:v> Білім беру </c:v>
                      </c:pt>
                      <c:pt idx="11">
                        <c:v> Жылжымайтын мүлікпен операциялар </c:v>
                      </c:pt>
                      <c:pt idx="12">
                        <c:v> Құрылыс </c:v>
                      </c:pt>
                      <c:pt idx="13">
                        <c:v> Тұру және тамақтану бойынша қызмет көрсету </c:v>
                      </c:pt>
                      <c:pt idx="14">
                        <c:v> Көлік және қоймалау </c:v>
                      </c:pt>
                      <c:pt idx="15">
                        <c:v> Көтерме және бөлшек сауда; автомобильдер мен мотоциклдерді жөндеу </c:v>
                      </c:pt>
                      <c:pt idx="16">
                        <c:v> Өңдеу өнеркәсібі 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'Исходник 2025-2026 ГФ1 за вес п'!$J$251:$J$267</c15:sqref>
                        </c15:formulaRef>
                      </c:ext>
                    </c:extLst>
                    <c:numCache>
                      <c:formatCode>General</c:formatCode>
                      <c:ptCount val="17"/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15-7311-40AF-8E27-C231D4A475AE}"/>
                  </c:ext>
                </c:extLst>
              </c15:ser>
            </c15:filteredBarSeries>
          </c:ext>
        </c:extLst>
      </c:barChart>
      <c:catAx>
        <c:axId val="1989430639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KZ"/>
          </a:p>
        </c:txPr>
        <c:crossAx val="1312108975"/>
        <c:crosses val="autoZero"/>
        <c:auto val="1"/>
        <c:lblAlgn val="ctr"/>
        <c:lblOffset val="100"/>
        <c:noMultiLvlLbl val="0"/>
      </c:catAx>
      <c:valAx>
        <c:axId val="1312108975"/>
        <c:scaling>
          <c:orientation val="minMax"/>
        </c:scaling>
        <c:delete val="1"/>
        <c:axPos val="b"/>
        <c:numFmt formatCode="0.0%" sourceLinked="1"/>
        <c:majorTickMark val="none"/>
        <c:minorTickMark val="none"/>
        <c:tickLblPos val="nextTo"/>
        <c:crossAx val="1989430639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KZ"/>
    </a:p>
  </c:txPr>
  <c:externalData r:id="rId3">
    <c:autoUpdate val="0"/>
  </c:externalData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KZ"/>
        </a:p>
      </c:txPr>
    </c:title>
    <c:autoTitleDeleted val="0"/>
    <c:plotArea>
      <c:layout>
        <c:manualLayout>
          <c:layoutTarget val="inner"/>
          <c:xMode val="edge"/>
          <c:yMode val="edge"/>
          <c:x val="0.50973572037510662"/>
          <c:y val="7.0803721741221737E-2"/>
          <c:w val="0.47940134507909443"/>
          <c:h val="0.90533489658489663"/>
        </c:manualLayout>
      </c:layout>
      <c:barChart>
        <c:barDir val="bar"/>
        <c:grouping val="clustered"/>
        <c:varyColors val="0"/>
        <c:ser>
          <c:idx val="1"/>
          <c:order val="1"/>
          <c:tx>
            <c:strRef>
              <c:f>'Исходник 2025-2026 ГФ1 за вес п'!$K$270</c:f>
              <c:strCache>
                <c:ptCount val="1"/>
                <c:pt idx="0">
                  <c:v> Кепілдік сомасы </c:v>
                </c:pt>
              </c:strCache>
            </c:strRef>
          </c:tx>
          <c:spPr>
            <a:gradFill flip="none" rotWithShape="1">
              <a:gsLst>
                <a:gs pos="0">
                  <a:schemeClr val="accent4">
                    <a:shade val="30000"/>
                    <a:satMod val="115000"/>
                  </a:schemeClr>
                </a:gs>
                <a:gs pos="50000">
                  <a:schemeClr val="accent4">
                    <a:shade val="67500"/>
                    <a:satMod val="115000"/>
                  </a:schemeClr>
                </a:gs>
                <a:gs pos="100000">
                  <a:schemeClr val="accent4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  <a:effectLst/>
          </c:spPr>
          <c:invertIfNegative val="0"/>
          <c:dPt>
            <c:idx val="14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F80C-4D0C-B3AD-BBAF743BDB45}"/>
              </c:ext>
            </c:extLst>
          </c:dPt>
          <c:dPt>
            <c:idx val="15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F80C-4D0C-B3AD-BBAF743BDB45}"/>
              </c:ext>
            </c:extLst>
          </c:dPt>
          <c:dPt>
            <c:idx val="16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F80C-4D0C-B3AD-BBAF743BDB45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fld id="{E55559AC-471A-43AB-A900-9EDB3D61A6F0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5CF38A6D-9341-44B6-A3F6-DC971CC58479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6-F80C-4D0C-B3AD-BBAF743BDB45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1CDB234F-DBB3-493C-AECF-09821279D0E5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A3840A2B-D0EC-41B7-B0CC-087B94B48B4C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7-F80C-4D0C-B3AD-BBAF743BDB45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786F622E-CA23-4DCC-B38B-CF3B6432F7CC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ABE46895-2DD0-4289-BF76-5BA0CFE88556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8-F80C-4D0C-B3AD-BBAF743BDB45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fld id="{E9657672-04ED-4715-832C-B59425C7EDC2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99A12F5F-9362-476D-9B95-0ACBB9AB5E88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9-F80C-4D0C-B3AD-BBAF743BDB45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fld id="{98447AA5-3E6B-4AEA-8AFB-DFD4EC58F210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02577F6D-8DD9-47EB-9A0E-F622DEF5304F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A-F80C-4D0C-B3AD-BBAF743BDB45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fld id="{F97BAAA5-7E0B-452A-9B37-F4C1383192DB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598F5E8F-1EC6-4672-B8E1-5EE9C5A8F43C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B-F80C-4D0C-B3AD-BBAF743BDB45}"/>
                </c:ext>
              </c:extLst>
            </c:dLbl>
            <c:dLbl>
              <c:idx val="6"/>
              <c:tx>
                <c:rich>
                  <a:bodyPr/>
                  <a:lstStyle/>
                  <a:p>
                    <a:fld id="{109B58D4-581A-444A-8ADF-E991D549DD79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2EDC3DE3-DBF1-400A-8712-A571E066AF87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C-F80C-4D0C-B3AD-BBAF743BDB45}"/>
                </c:ext>
              </c:extLst>
            </c:dLbl>
            <c:dLbl>
              <c:idx val="7"/>
              <c:tx>
                <c:rich>
                  <a:bodyPr/>
                  <a:lstStyle/>
                  <a:p>
                    <a:fld id="{75509093-28AD-421B-9748-04B2574D0C0A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0FA2D5BF-7EC4-4DB0-8320-60742AFB010A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D-F80C-4D0C-B3AD-BBAF743BDB45}"/>
                </c:ext>
              </c:extLst>
            </c:dLbl>
            <c:dLbl>
              <c:idx val="8"/>
              <c:tx>
                <c:rich>
                  <a:bodyPr/>
                  <a:lstStyle/>
                  <a:p>
                    <a:fld id="{7FF1C5EA-72C4-482A-A5DC-345EBE3F00AE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B38E3711-1BAC-40FE-9F67-898EEB486795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E-F80C-4D0C-B3AD-BBAF743BDB45}"/>
                </c:ext>
              </c:extLst>
            </c:dLbl>
            <c:dLbl>
              <c:idx val="9"/>
              <c:tx>
                <c:rich>
                  <a:bodyPr/>
                  <a:lstStyle/>
                  <a:p>
                    <a:fld id="{DA0D3E30-10D8-4BA7-AC42-6B0354A22A1C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B31E8E2D-7EC0-4AA8-B4E7-11E05CA62713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F-F80C-4D0C-B3AD-BBAF743BDB45}"/>
                </c:ext>
              </c:extLst>
            </c:dLbl>
            <c:dLbl>
              <c:idx val="10"/>
              <c:tx>
                <c:rich>
                  <a:bodyPr/>
                  <a:lstStyle/>
                  <a:p>
                    <a:fld id="{3296C72E-508D-4A88-BF57-DF21A613A43F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EC97AB91-0107-47BF-93A1-1D4BEE1AD61B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0-F80C-4D0C-B3AD-BBAF743BDB45}"/>
                </c:ext>
              </c:extLst>
            </c:dLbl>
            <c:dLbl>
              <c:idx val="11"/>
              <c:tx>
                <c:rich>
                  <a:bodyPr/>
                  <a:lstStyle/>
                  <a:p>
                    <a:fld id="{A3B9E7FA-AA4D-4A79-8604-C665A3635244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CAA16020-DC73-41FC-A666-3958F7088E8C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1-F80C-4D0C-B3AD-BBAF743BDB45}"/>
                </c:ext>
              </c:extLst>
            </c:dLbl>
            <c:dLbl>
              <c:idx val="12"/>
              <c:tx>
                <c:rich>
                  <a:bodyPr/>
                  <a:lstStyle/>
                  <a:p>
                    <a:fld id="{6DC6C9DE-5EB6-47A3-BBD9-2D23C901ECCD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DB68CF6F-3556-4EB5-9D5E-D8089DFA0B31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2-F80C-4D0C-B3AD-BBAF743BDB45}"/>
                </c:ext>
              </c:extLst>
            </c:dLbl>
            <c:dLbl>
              <c:idx val="13"/>
              <c:tx>
                <c:rich>
                  <a:bodyPr/>
                  <a:lstStyle/>
                  <a:p>
                    <a:fld id="{35C3ADAE-CC84-4EAD-BEE6-63ABAA30489C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D67D4083-3411-4416-AF74-6EDC53DFB6BF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3-F80C-4D0C-B3AD-BBAF743BDB45}"/>
                </c:ext>
              </c:extLst>
            </c:dLbl>
            <c:dLbl>
              <c:idx val="14"/>
              <c:tx>
                <c:rich>
                  <a:bodyPr/>
                  <a:lstStyle/>
                  <a:p>
                    <a:fld id="{87D084CA-B28A-430E-AAE1-5CAAD6A05D6C}" type="CELLRANGE">
                      <a:rPr lang="en-US" baseline="0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5215D1BE-08FC-43E4-9B19-8CE6566477B0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921544946481006"/>
                      <c:h val="5.232488576238576E-2"/>
                    </c:manualLayout>
                  </c15:layout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1-F80C-4D0C-B3AD-BBAF743BDB45}"/>
                </c:ext>
              </c:extLst>
            </c:dLbl>
            <c:dLbl>
              <c:idx val="15"/>
              <c:tx>
                <c:rich>
                  <a:bodyPr/>
                  <a:lstStyle/>
                  <a:p>
                    <a:fld id="{C23306BA-BCA2-4000-8DD4-D70D169FA269}" type="CELLRANGE">
                      <a:rPr lang="en-US" baseline="0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4F9D27CF-776A-4EDD-9C44-F9D7DD0DDA0C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620796627829875"/>
                      <c:h val="5.232488576238576E-2"/>
                    </c:manualLayout>
                  </c15:layout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3-F80C-4D0C-B3AD-BBAF743BDB45}"/>
                </c:ext>
              </c:extLst>
            </c:dLbl>
            <c:dLbl>
              <c:idx val="16"/>
              <c:layout>
                <c:manualLayout>
                  <c:x val="-0.17593776641091219"/>
                  <c:y val="-1.9089706589706678E-3"/>
                </c:manualLayout>
              </c:layout>
              <c:tx>
                <c:rich>
                  <a:bodyPr/>
                  <a:lstStyle/>
                  <a:p>
                    <a:fld id="{D39EF8A1-DB48-4578-BD25-D31B69C0A1BE}" type="CELLRANGE">
                      <a:rPr lang="en-US" baseline="0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17900C13-AD45-4452-A41B-D0F34C40B905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4348583877995644"/>
                      <c:h val="5.232488576238576E-2"/>
                    </c:manualLayout>
                  </c15:layout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5-F80C-4D0C-B3AD-BBAF743BDB45}"/>
                </c:ext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K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DataLabelsRange val="1"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'Исходник 2025-2026 ГФ1 за вес п'!$I$271:$I$287</c:f>
              <c:strCache>
                <c:ptCount val="17"/>
                <c:pt idx="0">
                  <c:v> Электрмен, газбен, бумен, ыстық сумен және кондицияланған ауамен жабдықтау </c:v>
                </c:pt>
                <c:pt idx="1">
                  <c:v> Өзге де қызмет түрлерін көрсету </c:v>
                </c:pt>
                <c:pt idx="2">
                  <c:v> Кәсіби, ғылыми және техникалық қызмет </c:v>
                </c:pt>
                <c:pt idx="3">
                  <c:v> Сумен жабдықтау; қалдықтарды жинау, өңдеу және жою, ластануды жою жөніндегі қызмет </c:v>
                </c:pt>
                <c:pt idx="4">
                  <c:v> Ақпарат және байланыс </c:v>
                </c:pt>
                <c:pt idx="5">
                  <c:v> Өнер, ойын-сауық және демалыс </c:v>
                </c:pt>
                <c:pt idx="6">
                  <c:v> Әкімшілік және қосалқы қызмет көрсету саласындағы қызмет </c:v>
                </c:pt>
                <c:pt idx="7">
                  <c:v> Тау-кен өндіру өнеркәсібі және карьерлерді игеру </c:v>
                </c:pt>
                <c:pt idx="8">
                  <c:v> Ауыл, орман және балық шаруашылығы </c:v>
                </c:pt>
                <c:pt idx="9">
                  <c:v> Білім беру </c:v>
                </c:pt>
                <c:pt idx="10">
                  <c:v> Жылжымайтын мүлікпен операциялар </c:v>
                </c:pt>
                <c:pt idx="11">
                  <c:v> Денсаулық сақтау және халықты әлеуметтік қамтамасыз ету </c:v>
                </c:pt>
                <c:pt idx="12">
                  <c:v> Құрылыс </c:v>
                </c:pt>
                <c:pt idx="13">
                  <c:v> Тұру және тамақтану бойынша қызмет көрсету </c:v>
                </c:pt>
                <c:pt idx="14">
                  <c:v> Көлік және қоймалау </c:v>
                </c:pt>
                <c:pt idx="15">
                  <c:v> Көтерме және бөлшек сауда; автомобильдер мен мотоциклдерді жөндеу </c:v>
                </c:pt>
                <c:pt idx="16">
                  <c:v> Өңдеу өнеркәсібі </c:v>
                </c:pt>
              </c:strCache>
            </c:strRef>
          </c:cat>
          <c:val>
            <c:numRef>
              <c:f>'Исходник 2025-2026 ГФ1 за вес п'!$K$271:$K$287</c:f>
              <c:numCache>
                <c:formatCode>0.0%</c:formatCode>
                <c:ptCount val="17"/>
                <c:pt idx="0">
                  <c:v>3.8629596845152644E-3</c:v>
                </c:pt>
                <c:pt idx="1">
                  <c:v>4.7595950220225549E-3</c:v>
                </c:pt>
                <c:pt idx="2">
                  <c:v>6.7309372421911345E-3</c:v>
                </c:pt>
                <c:pt idx="3">
                  <c:v>6.9707362734377594E-3</c:v>
                </c:pt>
                <c:pt idx="4">
                  <c:v>9.4006135292789023E-3</c:v>
                </c:pt>
                <c:pt idx="5">
                  <c:v>9.6611892594562643E-3</c:v>
                </c:pt>
                <c:pt idx="6">
                  <c:v>9.9725104834513367E-3</c:v>
                </c:pt>
                <c:pt idx="7">
                  <c:v>1.6292851399152826E-2</c:v>
                </c:pt>
                <c:pt idx="8">
                  <c:v>2.5554631429676899E-2</c:v>
                </c:pt>
                <c:pt idx="9">
                  <c:v>2.9625593360036073E-2</c:v>
                </c:pt>
                <c:pt idx="10">
                  <c:v>3.3925144851225247E-2</c:v>
                </c:pt>
                <c:pt idx="11">
                  <c:v>3.8340111432528058E-2</c:v>
                </c:pt>
                <c:pt idx="12">
                  <c:v>6.0072876351844121E-2</c:v>
                </c:pt>
                <c:pt idx="13">
                  <c:v>6.986670321440111E-2</c:v>
                </c:pt>
                <c:pt idx="14">
                  <c:v>0.11436982249451702</c:v>
                </c:pt>
                <c:pt idx="15">
                  <c:v>0.17242596721747191</c:v>
                </c:pt>
                <c:pt idx="16">
                  <c:v>0.38816775675479342</c:v>
                </c:pt>
              </c:numCache>
            </c:numRef>
          </c:val>
          <c:extLst>
            <c:ext xmlns:c15="http://schemas.microsoft.com/office/drawing/2012/chart" uri="{02D57815-91ED-43cb-92C2-25804820EDAC}">
              <c15:datalabelsRange>
                <c15:f>'Исходник 2025-2026 ГФ1 за вес п'!$M$271:$M$287</c15:f>
                <c15:dlblRangeCache>
                  <c:ptCount val="17"/>
                  <c:pt idx="0">
                    <c:v> 1 829 </c:v>
                  </c:pt>
                  <c:pt idx="1">
                    <c:v> 2 254 </c:v>
                  </c:pt>
                  <c:pt idx="2">
                    <c:v> 3 187 </c:v>
                  </c:pt>
                  <c:pt idx="3">
                    <c:v> 3 300 </c:v>
                  </c:pt>
                  <c:pt idx="4">
                    <c:v> 4 451 </c:v>
                  </c:pt>
                  <c:pt idx="5">
                    <c:v> 4 574 </c:v>
                  </c:pt>
                  <c:pt idx="6">
                    <c:v> 4 722 </c:v>
                  </c:pt>
                  <c:pt idx="7">
                    <c:v> 7 714 </c:v>
                  </c:pt>
                  <c:pt idx="8">
                    <c:v> 12 100 </c:v>
                  </c:pt>
                  <c:pt idx="9">
                    <c:v> 14 027 </c:v>
                  </c:pt>
                  <c:pt idx="10">
                    <c:v> 16 063 </c:v>
                  </c:pt>
                  <c:pt idx="11">
                    <c:v> 18 153 </c:v>
                  </c:pt>
                  <c:pt idx="12">
                    <c:v> 28 443 </c:v>
                  </c:pt>
                  <c:pt idx="13">
                    <c:v> 33 080 </c:v>
                  </c:pt>
                  <c:pt idx="14">
                    <c:v> 54 152 </c:v>
                  </c:pt>
                  <c:pt idx="15">
                    <c:v> 81 640 </c:v>
                  </c:pt>
                  <c:pt idx="16">
                    <c:v> 183 789 </c:v>
                  </c:pt>
                </c15:dlblRangeCache>
              </c15:datalabelsRange>
            </c:ext>
            <c:ext xmlns:c16="http://schemas.microsoft.com/office/drawing/2014/chart" uri="{C3380CC4-5D6E-409C-BE32-E72D297353CC}">
              <c16:uniqueId val="{00000014-F80C-4D0C-B3AD-BBAF743BDB4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1929672239"/>
        <c:axId val="1312056175"/>
        <c:extLst>
          <c:ext xmlns:c15="http://schemas.microsoft.com/office/drawing/2012/chart" uri="{02D57815-91ED-43cb-92C2-25804820EDAC}">
            <c15:filteredBar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'Исходник 2025-2026 ГФ1 за вес п'!$J$270</c15:sqref>
                        </c15:formulaRef>
                      </c:ext>
                    </c:extLst>
                    <c:strCache>
                      <c:ptCount val="1"/>
                    </c:strCache>
                  </c:strRef>
                </c:tx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'Исходник 2025-2026 ГФ1 за вес п'!$I$271:$I$287</c15:sqref>
                        </c15:formulaRef>
                      </c:ext>
                    </c:extLst>
                    <c:strCache>
                      <c:ptCount val="17"/>
                      <c:pt idx="0">
                        <c:v> Электрмен, газбен, бумен, ыстық сумен және кондицияланған ауамен жабдықтау </c:v>
                      </c:pt>
                      <c:pt idx="1">
                        <c:v> Өзге де қызмет түрлерін көрсету </c:v>
                      </c:pt>
                      <c:pt idx="2">
                        <c:v> Кәсіби, ғылыми және техникалық қызмет </c:v>
                      </c:pt>
                      <c:pt idx="3">
                        <c:v> Сумен жабдықтау; қалдықтарды жинау, өңдеу және жою, ластануды жою жөніндегі қызмет </c:v>
                      </c:pt>
                      <c:pt idx="4">
                        <c:v> Ақпарат және байланыс </c:v>
                      </c:pt>
                      <c:pt idx="5">
                        <c:v> Өнер, ойын-сауық және демалыс </c:v>
                      </c:pt>
                      <c:pt idx="6">
                        <c:v> Әкімшілік және қосалқы қызмет көрсету саласындағы қызмет </c:v>
                      </c:pt>
                      <c:pt idx="7">
                        <c:v> Тау-кен өндіру өнеркәсібі және карьерлерді игеру </c:v>
                      </c:pt>
                      <c:pt idx="8">
                        <c:v> Ауыл, орман және балық шаруашылығы </c:v>
                      </c:pt>
                      <c:pt idx="9">
                        <c:v> Білім беру </c:v>
                      </c:pt>
                      <c:pt idx="10">
                        <c:v> Жылжымайтын мүлікпен операциялар </c:v>
                      </c:pt>
                      <c:pt idx="11">
                        <c:v> Денсаулық сақтау және халықты әлеуметтік қамтамасыз ету </c:v>
                      </c:pt>
                      <c:pt idx="12">
                        <c:v> Құрылыс </c:v>
                      </c:pt>
                      <c:pt idx="13">
                        <c:v> Тұру және тамақтану бойынша қызмет көрсету </c:v>
                      </c:pt>
                      <c:pt idx="14">
                        <c:v> Көлік және қоймалау </c:v>
                      </c:pt>
                      <c:pt idx="15">
                        <c:v> Көтерме және бөлшек сауда; автомобильдер мен мотоциклдерді жөндеу </c:v>
                      </c:pt>
                      <c:pt idx="16">
                        <c:v> Өңдеу өнеркәсібі 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'Исходник 2025-2026 ГФ1 за вес п'!$J$271:$J$287</c15:sqref>
                        </c15:formulaRef>
                      </c:ext>
                    </c:extLst>
                    <c:numCache>
                      <c:formatCode>General</c:formatCode>
                      <c:ptCount val="17"/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15-F80C-4D0C-B3AD-BBAF743BDB45}"/>
                  </c:ext>
                </c:extLst>
              </c15:ser>
            </c15:filteredBarSeries>
          </c:ext>
        </c:extLst>
      </c:barChart>
      <c:catAx>
        <c:axId val="1929672239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KZ"/>
          </a:p>
        </c:txPr>
        <c:crossAx val="1312056175"/>
        <c:crosses val="autoZero"/>
        <c:auto val="1"/>
        <c:lblAlgn val="ctr"/>
        <c:lblOffset val="100"/>
        <c:noMultiLvlLbl val="0"/>
      </c:catAx>
      <c:valAx>
        <c:axId val="1312056175"/>
        <c:scaling>
          <c:orientation val="minMax"/>
        </c:scaling>
        <c:delete val="1"/>
        <c:axPos val="b"/>
        <c:numFmt formatCode="0.0%" sourceLinked="1"/>
        <c:majorTickMark val="none"/>
        <c:minorTickMark val="none"/>
        <c:tickLblPos val="nextTo"/>
        <c:crossAx val="1929672239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KZ"/>
    </a:p>
  </c:txPr>
  <c:externalData r:id="rId3">
    <c:autoUpdate val="0"/>
  </c:externalData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KZ"/>
        </a:p>
      </c:txPr>
    </c:title>
    <c:autoTitleDeleted val="0"/>
    <c:plotArea>
      <c:layout/>
      <c:barChart>
        <c:barDir val="col"/>
        <c:grouping val="clustered"/>
        <c:varyColors val="0"/>
        <c:ser>
          <c:idx val="1"/>
          <c:order val="1"/>
          <c:tx>
            <c:strRef>
              <c:f>'Исходник 2026 ГФ1 за вес п'!$K$3</c:f>
              <c:strCache>
                <c:ptCount val="1"/>
                <c:pt idx="0">
                  <c:v> Саны </c:v>
                </c:pt>
              </c:strCache>
            </c:strRef>
          </c:tx>
          <c:spPr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K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'Исходник 2026 ГФ1 за вес п'!$I$4:$I$17</c:f>
              <c:strCache>
                <c:ptCount val="14"/>
                <c:pt idx="0">
                  <c:v> БЦК </c:v>
                </c:pt>
                <c:pt idx="1">
                  <c:v> НБК </c:v>
                </c:pt>
                <c:pt idx="2">
                  <c:v> ForteBank </c:v>
                </c:pt>
                <c:pt idx="3">
                  <c:v> Нурбанк </c:v>
                </c:pt>
                <c:pt idx="4">
                  <c:v> Bereke Bank </c:v>
                </c:pt>
                <c:pt idx="5">
                  <c:v> Alatau City Bank </c:v>
                </c:pt>
                <c:pt idx="6">
                  <c:v> Bank RBK </c:v>
                </c:pt>
                <c:pt idx="7">
                  <c:v> Евразийский банк </c:v>
                </c:pt>
                <c:pt idx="8">
                  <c:v> АКК </c:v>
                </c:pt>
                <c:pt idx="9">
                  <c:v> Банк БиЭнКей </c:v>
                </c:pt>
                <c:pt idx="10">
                  <c:v> Фридом Банк Казахстан </c:v>
                </c:pt>
                <c:pt idx="11">
                  <c:v> ФРП </c:v>
                </c:pt>
                <c:pt idx="12">
                  <c:v> Шинхан Банк  </c:v>
                </c:pt>
                <c:pt idx="13">
                  <c:v> Исламский Банк "ADCB" </c:v>
                </c:pt>
              </c:strCache>
            </c:strRef>
          </c:cat>
          <c:val>
            <c:numRef>
              <c:f>'Исходник 2026 ГФ1 за вес п'!$K$4:$K$17</c:f>
              <c:numCache>
                <c:formatCode>_-* #\ ##0_-;\-* #\ ##0_-;_-* "-"??_-;_-@_-</c:formatCode>
                <c:ptCount val="14"/>
                <c:pt idx="0">
                  <c:v>854</c:v>
                </c:pt>
                <c:pt idx="1">
                  <c:v>458</c:v>
                </c:pt>
                <c:pt idx="2">
                  <c:v>264</c:v>
                </c:pt>
                <c:pt idx="3">
                  <c:v>80</c:v>
                </c:pt>
                <c:pt idx="4">
                  <c:v>54</c:v>
                </c:pt>
                <c:pt idx="5">
                  <c:v>50</c:v>
                </c:pt>
                <c:pt idx="6">
                  <c:v>39</c:v>
                </c:pt>
                <c:pt idx="7">
                  <c:v>36</c:v>
                </c:pt>
                <c:pt idx="8">
                  <c:v>14</c:v>
                </c:pt>
                <c:pt idx="9">
                  <c:v>12</c:v>
                </c:pt>
                <c:pt idx="10">
                  <c:v>7</c:v>
                </c:pt>
                <c:pt idx="11">
                  <c:v>7</c:v>
                </c:pt>
                <c:pt idx="12">
                  <c:v>2</c:v>
                </c:pt>
                <c:pt idx="13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C93-4034-9A61-E580974EE0E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0"/>
        <c:overlap val="-27"/>
        <c:axId val="1350380576"/>
        <c:axId val="1274313200"/>
        <c:extLst>
          <c:ext xmlns:c15="http://schemas.microsoft.com/office/drawing/2012/chart" uri="{02D57815-91ED-43cb-92C2-25804820EDAC}">
            <c15:filteredBar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'Исходник 2026 ГФ1 за вес п'!$J$3</c15:sqref>
                        </c15:formulaRef>
                      </c:ext>
                    </c:extLst>
                    <c:strCache>
                      <c:ptCount val="1"/>
                    </c:strCache>
                  </c:strRef>
                </c:tx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'Исходник 2026 ГФ1 за вес п'!$I$4:$I$17</c15:sqref>
                        </c15:formulaRef>
                      </c:ext>
                    </c:extLst>
                    <c:strCache>
                      <c:ptCount val="14"/>
                      <c:pt idx="0">
                        <c:v> БЦК </c:v>
                      </c:pt>
                      <c:pt idx="1">
                        <c:v> НБК </c:v>
                      </c:pt>
                      <c:pt idx="2">
                        <c:v> ForteBank </c:v>
                      </c:pt>
                      <c:pt idx="3">
                        <c:v> Нурбанк </c:v>
                      </c:pt>
                      <c:pt idx="4">
                        <c:v> Bereke Bank </c:v>
                      </c:pt>
                      <c:pt idx="5">
                        <c:v> Alatau City Bank </c:v>
                      </c:pt>
                      <c:pt idx="6">
                        <c:v> Bank RBK </c:v>
                      </c:pt>
                      <c:pt idx="7">
                        <c:v> Евразийский банк </c:v>
                      </c:pt>
                      <c:pt idx="8">
                        <c:v> АКК </c:v>
                      </c:pt>
                      <c:pt idx="9">
                        <c:v> Банк БиЭнКей </c:v>
                      </c:pt>
                      <c:pt idx="10">
                        <c:v> Фридом Банк Казахстан </c:v>
                      </c:pt>
                      <c:pt idx="11">
                        <c:v> ФРП </c:v>
                      </c:pt>
                      <c:pt idx="12">
                        <c:v> Шинхан Банк  </c:v>
                      </c:pt>
                      <c:pt idx="13">
                        <c:v> Исламский Банк "ADCB" 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'Исходник 2026 ГФ1 за вес п'!$J$4:$J$17</c15:sqref>
                        </c15:formulaRef>
                      </c:ext>
                    </c:extLst>
                    <c:numCache>
                      <c:formatCode>General</c:formatCode>
                      <c:ptCount val="14"/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1-6C93-4034-9A61-E580974EE0E9}"/>
                  </c:ext>
                </c:extLst>
              </c15:ser>
            </c15:filteredBarSeries>
          </c:ext>
        </c:extLst>
      </c:barChart>
      <c:catAx>
        <c:axId val="13503805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KZ"/>
          </a:p>
        </c:txPr>
        <c:crossAx val="1274313200"/>
        <c:crosses val="autoZero"/>
        <c:auto val="1"/>
        <c:lblAlgn val="ctr"/>
        <c:lblOffset val="100"/>
        <c:noMultiLvlLbl val="0"/>
      </c:catAx>
      <c:valAx>
        <c:axId val="1274313200"/>
        <c:scaling>
          <c:orientation val="minMax"/>
        </c:scaling>
        <c:delete val="1"/>
        <c:axPos val="l"/>
        <c:numFmt formatCode="_-* #\ ##0_-;\-* #\ ##0_-;_-* &quot;-&quot;??_-;_-@_-" sourceLinked="1"/>
        <c:majorTickMark val="none"/>
        <c:minorTickMark val="none"/>
        <c:tickLblPos val="nextTo"/>
        <c:crossAx val="13503805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KZ"/>
    </a:p>
  </c:txPr>
  <c:externalData r:id="rId3">
    <c:autoUpdate val="0"/>
  </c:externalData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KZ"/>
        </a:p>
      </c:txPr>
    </c:title>
    <c:autoTitleDeleted val="0"/>
    <c:plotArea>
      <c:layout/>
      <c:barChart>
        <c:barDir val="col"/>
        <c:grouping val="clustered"/>
        <c:varyColors val="0"/>
        <c:ser>
          <c:idx val="1"/>
          <c:order val="1"/>
          <c:tx>
            <c:strRef>
              <c:f>'Исходник 2026 ГФ1 за вес п'!$K$20</c:f>
              <c:strCache>
                <c:ptCount val="1"/>
                <c:pt idx="0">
                  <c:v> Несие сомасы   </c:v>
                </c:pt>
              </c:strCache>
            </c:strRef>
          </c:tx>
          <c:spPr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K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'Исходник 2026 ГФ1 за вес п'!$I$21:$I$34</c:f>
              <c:strCache>
                <c:ptCount val="14"/>
                <c:pt idx="0">
                  <c:v> НБК </c:v>
                </c:pt>
                <c:pt idx="1">
                  <c:v> БЦК </c:v>
                </c:pt>
                <c:pt idx="2">
                  <c:v> ForteBank </c:v>
                </c:pt>
                <c:pt idx="3">
                  <c:v> Bereke Bank </c:v>
                </c:pt>
                <c:pt idx="4">
                  <c:v> Фридом Банк Казахстан </c:v>
                </c:pt>
                <c:pt idx="5">
                  <c:v> Евразийский банк </c:v>
                </c:pt>
                <c:pt idx="6">
                  <c:v> Нурбанк </c:v>
                </c:pt>
                <c:pt idx="7">
                  <c:v> Банк БиЭнКей </c:v>
                </c:pt>
                <c:pt idx="8">
                  <c:v> Alatau City Bank </c:v>
                </c:pt>
                <c:pt idx="9">
                  <c:v> ФРП </c:v>
                </c:pt>
                <c:pt idx="10">
                  <c:v> Bank RBK </c:v>
                </c:pt>
                <c:pt idx="11">
                  <c:v> Исламский Банк "ADCB" </c:v>
                </c:pt>
                <c:pt idx="12">
                  <c:v> АКК </c:v>
                </c:pt>
                <c:pt idx="13">
                  <c:v> Шинхан Банк  </c:v>
                </c:pt>
              </c:strCache>
            </c:strRef>
          </c:cat>
          <c:val>
            <c:numRef>
              <c:f>'Исходник 2026 ГФ1 за вес п'!$K$21:$K$34</c:f>
              <c:numCache>
                <c:formatCode>_-* #\ ##0_-;\-* #\ ##0_-;_-* "-"??_-;_-@_-</c:formatCode>
                <c:ptCount val="14"/>
                <c:pt idx="0">
                  <c:v>123779.09837393</c:v>
                </c:pt>
                <c:pt idx="1">
                  <c:v>104583.41675600001</c:v>
                </c:pt>
                <c:pt idx="2">
                  <c:v>50995.824398999997</c:v>
                </c:pt>
                <c:pt idx="3">
                  <c:v>27075.252199999999</c:v>
                </c:pt>
                <c:pt idx="4">
                  <c:v>16257.670688720002</c:v>
                </c:pt>
                <c:pt idx="5">
                  <c:v>15731.221</c:v>
                </c:pt>
                <c:pt idx="6">
                  <c:v>11019.467500000001</c:v>
                </c:pt>
                <c:pt idx="7">
                  <c:v>7117.9603999999999</c:v>
                </c:pt>
                <c:pt idx="8">
                  <c:v>5656.4137730000002</c:v>
                </c:pt>
                <c:pt idx="9">
                  <c:v>4145</c:v>
                </c:pt>
                <c:pt idx="10">
                  <c:v>3776.1794106100001</c:v>
                </c:pt>
                <c:pt idx="11">
                  <c:v>1500</c:v>
                </c:pt>
                <c:pt idx="12">
                  <c:v>575</c:v>
                </c:pt>
                <c:pt idx="13">
                  <c:v>426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B7F-4353-B26B-C634F7A8D48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0"/>
        <c:overlap val="-27"/>
        <c:axId val="1817364272"/>
        <c:axId val="398211568"/>
        <c:extLst>
          <c:ext xmlns:c15="http://schemas.microsoft.com/office/drawing/2012/chart" uri="{02D57815-91ED-43cb-92C2-25804820EDAC}">
            <c15:filteredBar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'Исходник 2026 ГФ1 за вес п'!$J$20</c15:sqref>
                        </c15:formulaRef>
                      </c:ext>
                    </c:extLst>
                    <c:strCache>
                      <c:ptCount val="1"/>
                    </c:strCache>
                  </c:strRef>
                </c:tx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'Исходник 2026 ГФ1 за вес п'!$I$21:$I$34</c15:sqref>
                        </c15:formulaRef>
                      </c:ext>
                    </c:extLst>
                    <c:strCache>
                      <c:ptCount val="14"/>
                      <c:pt idx="0">
                        <c:v> НБК </c:v>
                      </c:pt>
                      <c:pt idx="1">
                        <c:v> БЦК </c:v>
                      </c:pt>
                      <c:pt idx="2">
                        <c:v> ForteBank </c:v>
                      </c:pt>
                      <c:pt idx="3">
                        <c:v> Bereke Bank </c:v>
                      </c:pt>
                      <c:pt idx="4">
                        <c:v> Фридом Банк Казахстан </c:v>
                      </c:pt>
                      <c:pt idx="5">
                        <c:v> Евразийский банк </c:v>
                      </c:pt>
                      <c:pt idx="6">
                        <c:v> Нурбанк </c:v>
                      </c:pt>
                      <c:pt idx="7">
                        <c:v> Банк БиЭнКей </c:v>
                      </c:pt>
                      <c:pt idx="8">
                        <c:v> Alatau City Bank </c:v>
                      </c:pt>
                      <c:pt idx="9">
                        <c:v> ФРП </c:v>
                      </c:pt>
                      <c:pt idx="10">
                        <c:v> Bank RBK </c:v>
                      </c:pt>
                      <c:pt idx="11">
                        <c:v> Исламский Банк "ADCB" </c:v>
                      </c:pt>
                      <c:pt idx="12">
                        <c:v> АКК </c:v>
                      </c:pt>
                      <c:pt idx="13">
                        <c:v> Шинхан Банк  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'Исходник 2026 ГФ1 за вес п'!$J$21:$J$34</c15:sqref>
                        </c15:formulaRef>
                      </c:ext>
                    </c:extLst>
                    <c:numCache>
                      <c:formatCode>General</c:formatCode>
                      <c:ptCount val="14"/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1-DB7F-4353-B26B-C634F7A8D484}"/>
                  </c:ext>
                </c:extLst>
              </c15:ser>
            </c15:filteredBarSeries>
          </c:ext>
        </c:extLst>
      </c:barChart>
      <c:catAx>
        <c:axId val="18173642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KZ"/>
          </a:p>
        </c:txPr>
        <c:crossAx val="398211568"/>
        <c:crosses val="autoZero"/>
        <c:auto val="1"/>
        <c:lblAlgn val="ctr"/>
        <c:lblOffset val="100"/>
        <c:noMultiLvlLbl val="0"/>
      </c:catAx>
      <c:valAx>
        <c:axId val="398211568"/>
        <c:scaling>
          <c:orientation val="minMax"/>
        </c:scaling>
        <c:delete val="1"/>
        <c:axPos val="l"/>
        <c:numFmt formatCode="_-* #\ ##0_-;\-* #\ ##0_-;_-* &quot;-&quot;??_-;_-@_-" sourceLinked="1"/>
        <c:majorTickMark val="none"/>
        <c:minorTickMark val="none"/>
        <c:tickLblPos val="nextTo"/>
        <c:crossAx val="18173642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KZ"/>
    </a:p>
  </c:txPr>
  <c:externalData r:id="rId3">
    <c:autoUpdate val="0"/>
  </c:externalData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KZ"/>
        </a:p>
      </c:txPr>
    </c:title>
    <c:autoTitleDeleted val="0"/>
    <c:plotArea>
      <c:layout/>
      <c:barChart>
        <c:barDir val="col"/>
        <c:grouping val="clustered"/>
        <c:varyColors val="0"/>
        <c:ser>
          <c:idx val="1"/>
          <c:order val="1"/>
          <c:tx>
            <c:strRef>
              <c:f>'Исходник 2026 ГФ1 за вес п'!$K$37</c:f>
              <c:strCache>
                <c:ptCount val="1"/>
                <c:pt idx="0">
                  <c:v> Кепілдік сомасы </c:v>
                </c:pt>
              </c:strCache>
            </c:strRef>
          </c:tx>
          <c:spPr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K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'Исходник 2026 ГФ1 за вес п'!$I$38:$I$51</c:f>
              <c:strCache>
                <c:ptCount val="14"/>
                <c:pt idx="0">
                  <c:v> НБК </c:v>
                </c:pt>
                <c:pt idx="1">
                  <c:v> БЦК </c:v>
                </c:pt>
                <c:pt idx="2">
                  <c:v> ForteBank </c:v>
                </c:pt>
                <c:pt idx="3">
                  <c:v> Фридом Банк Казахстан </c:v>
                </c:pt>
                <c:pt idx="4">
                  <c:v> Bereke Bank </c:v>
                </c:pt>
                <c:pt idx="5">
                  <c:v> Нурбанк </c:v>
                </c:pt>
                <c:pt idx="6">
                  <c:v> Евразийский банк </c:v>
                </c:pt>
                <c:pt idx="7">
                  <c:v> Банк БиЭнКей </c:v>
                </c:pt>
                <c:pt idx="8">
                  <c:v> ФРП </c:v>
                </c:pt>
                <c:pt idx="9">
                  <c:v> Alatau City Bank </c:v>
                </c:pt>
                <c:pt idx="10">
                  <c:v> Bank RBK </c:v>
                </c:pt>
                <c:pt idx="11">
                  <c:v> Исламский Банк "ADCB" </c:v>
                </c:pt>
                <c:pt idx="12">
                  <c:v> АКК </c:v>
                </c:pt>
                <c:pt idx="13">
                  <c:v> Шинхан Банк  </c:v>
                </c:pt>
              </c:strCache>
            </c:strRef>
          </c:cat>
          <c:val>
            <c:numRef>
              <c:f>'Исходник 2026 ГФ1 за вес п'!$K$38:$K$51</c:f>
              <c:numCache>
                <c:formatCode>_-* #\ ##0_-;\-* #\ ##0_-;_-* "-"??_-;_-@_-</c:formatCode>
                <c:ptCount val="14"/>
                <c:pt idx="0">
                  <c:v>67508.095703709987</c:v>
                </c:pt>
                <c:pt idx="1">
                  <c:v>43974.857033120003</c:v>
                </c:pt>
                <c:pt idx="2">
                  <c:v>32525.369490000001</c:v>
                </c:pt>
                <c:pt idx="3">
                  <c:v>9838.0163130499986</c:v>
                </c:pt>
                <c:pt idx="4">
                  <c:v>9709.4528637500007</c:v>
                </c:pt>
                <c:pt idx="5">
                  <c:v>6765.5041676000001</c:v>
                </c:pt>
                <c:pt idx="6">
                  <c:v>5848.2421000000004</c:v>
                </c:pt>
                <c:pt idx="7">
                  <c:v>5547.00468</c:v>
                </c:pt>
                <c:pt idx="8">
                  <c:v>3180.5607</c:v>
                </c:pt>
                <c:pt idx="9">
                  <c:v>2271.9789169999999</c:v>
                </c:pt>
                <c:pt idx="10">
                  <c:v>1852.1772175999999</c:v>
                </c:pt>
                <c:pt idx="11">
                  <c:v>1000</c:v>
                </c:pt>
                <c:pt idx="12">
                  <c:v>395.74866300000002</c:v>
                </c:pt>
                <c:pt idx="13">
                  <c:v>190.023574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245-4253-9807-9ED3007B33B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0"/>
        <c:overlap val="-27"/>
        <c:axId val="1838303312"/>
        <c:axId val="1733169424"/>
        <c:extLst>
          <c:ext xmlns:c15="http://schemas.microsoft.com/office/drawing/2012/chart" uri="{02D57815-91ED-43cb-92C2-25804820EDAC}">
            <c15:filteredBar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'Исходник 2026 ГФ1 за вес п'!$J$37</c15:sqref>
                        </c15:formulaRef>
                      </c:ext>
                    </c:extLst>
                    <c:strCache>
                      <c:ptCount val="1"/>
                    </c:strCache>
                  </c:strRef>
                </c:tx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'Исходник 2026 ГФ1 за вес п'!$I$38:$I$51</c15:sqref>
                        </c15:formulaRef>
                      </c:ext>
                    </c:extLst>
                    <c:strCache>
                      <c:ptCount val="14"/>
                      <c:pt idx="0">
                        <c:v> НБК </c:v>
                      </c:pt>
                      <c:pt idx="1">
                        <c:v> БЦК </c:v>
                      </c:pt>
                      <c:pt idx="2">
                        <c:v> ForteBank </c:v>
                      </c:pt>
                      <c:pt idx="3">
                        <c:v> Фридом Банк Казахстан </c:v>
                      </c:pt>
                      <c:pt idx="4">
                        <c:v> Bereke Bank </c:v>
                      </c:pt>
                      <c:pt idx="5">
                        <c:v> Нурбанк </c:v>
                      </c:pt>
                      <c:pt idx="6">
                        <c:v> Евразийский банк </c:v>
                      </c:pt>
                      <c:pt idx="7">
                        <c:v> Банк БиЭнКей </c:v>
                      </c:pt>
                      <c:pt idx="8">
                        <c:v> ФРП </c:v>
                      </c:pt>
                      <c:pt idx="9">
                        <c:v> Alatau City Bank </c:v>
                      </c:pt>
                      <c:pt idx="10">
                        <c:v> Bank RBK </c:v>
                      </c:pt>
                      <c:pt idx="11">
                        <c:v> Исламский Банк "ADCB" </c:v>
                      </c:pt>
                      <c:pt idx="12">
                        <c:v> АКК </c:v>
                      </c:pt>
                      <c:pt idx="13">
                        <c:v> Шинхан Банк  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'Исходник 2026 ГФ1 за вес п'!$J$38:$J$51</c15:sqref>
                        </c15:formulaRef>
                      </c:ext>
                    </c:extLst>
                    <c:numCache>
                      <c:formatCode>General</c:formatCode>
                      <c:ptCount val="14"/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1-7245-4253-9807-9ED3007B33BC}"/>
                  </c:ext>
                </c:extLst>
              </c15:ser>
            </c15:filteredBarSeries>
          </c:ext>
        </c:extLst>
      </c:barChart>
      <c:catAx>
        <c:axId val="18383033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KZ"/>
          </a:p>
        </c:txPr>
        <c:crossAx val="1733169424"/>
        <c:crosses val="autoZero"/>
        <c:auto val="1"/>
        <c:lblAlgn val="ctr"/>
        <c:lblOffset val="100"/>
        <c:noMultiLvlLbl val="0"/>
      </c:catAx>
      <c:valAx>
        <c:axId val="1733169424"/>
        <c:scaling>
          <c:orientation val="minMax"/>
        </c:scaling>
        <c:delete val="1"/>
        <c:axPos val="l"/>
        <c:numFmt formatCode="_-* #\ ##0_-;\-* #\ ##0_-;_-* &quot;-&quot;??_-;_-@_-" sourceLinked="1"/>
        <c:majorTickMark val="none"/>
        <c:minorTickMark val="none"/>
        <c:tickLblPos val="nextTo"/>
        <c:crossAx val="183830331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KZ"/>
    </a:p>
  </c:txPr>
  <c:externalData r:id="rId3">
    <c:autoUpdate val="0"/>
  </c:externalData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KZ"/>
        </a:p>
      </c:txPr>
    </c:title>
    <c:autoTitleDeleted val="0"/>
    <c:plotArea>
      <c:layout/>
      <c:barChart>
        <c:barDir val="col"/>
        <c:grouping val="clustered"/>
        <c:varyColors val="0"/>
        <c:ser>
          <c:idx val="1"/>
          <c:order val="1"/>
          <c:tx>
            <c:strRef>
              <c:f>'Исходник 2026 ГФ1 за вес п'!$K$54</c:f>
              <c:strCache>
                <c:ptCount val="1"/>
                <c:pt idx="0">
                  <c:v> Саны </c:v>
                </c:pt>
              </c:strCache>
            </c:strRef>
          </c:tx>
          <c:spPr>
            <a:gradFill flip="none" rotWithShape="1">
              <a:gsLst>
                <a:gs pos="0">
                  <a:schemeClr val="accent6">
                    <a:shade val="30000"/>
                    <a:satMod val="115000"/>
                  </a:schemeClr>
                </a:gs>
                <a:gs pos="50000">
                  <a:schemeClr val="accent6">
                    <a:shade val="67500"/>
                    <a:satMod val="115000"/>
                  </a:schemeClr>
                </a:gs>
                <a:gs pos="100000">
                  <a:schemeClr val="accent6"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K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'Исходник 2026 ГФ1 за вес п'!$I$55:$I$74</c:f>
              <c:strCache>
                <c:ptCount val="20"/>
                <c:pt idx="0">
                  <c:v> Астана қ. </c:v>
                </c:pt>
                <c:pt idx="1">
                  <c:v> Алматы қ. </c:v>
                </c:pt>
                <c:pt idx="2">
                  <c:v> Атырау облысы </c:v>
                </c:pt>
                <c:pt idx="3">
                  <c:v> Ақтөбе облысы </c:v>
                </c:pt>
                <c:pt idx="4">
                  <c:v> Шымкент қ. </c:v>
                </c:pt>
                <c:pt idx="5">
                  <c:v> Жамбыл облысы </c:v>
                </c:pt>
                <c:pt idx="6">
                  <c:v> Жетісу облысы </c:v>
                </c:pt>
                <c:pt idx="7">
                  <c:v> Маңғыстау облысы </c:v>
                </c:pt>
                <c:pt idx="8">
                  <c:v> СҚО </c:v>
                </c:pt>
                <c:pt idx="9">
                  <c:v> Қостанай облысы </c:v>
                </c:pt>
                <c:pt idx="10">
                  <c:v> БҚО </c:v>
                </c:pt>
                <c:pt idx="11">
                  <c:v> Қарағанды облысы </c:v>
                </c:pt>
                <c:pt idx="12">
                  <c:v> Алматы облысы </c:v>
                </c:pt>
                <c:pt idx="13">
                  <c:v> Абай облысы </c:v>
                </c:pt>
                <c:pt idx="14">
                  <c:v> Қызылорда облысы </c:v>
                </c:pt>
                <c:pt idx="15">
                  <c:v> Ақмола облысы </c:v>
                </c:pt>
                <c:pt idx="16">
                  <c:v> Түркістан облысы </c:v>
                </c:pt>
                <c:pt idx="17">
                  <c:v> ШҚО </c:v>
                </c:pt>
                <c:pt idx="18">
                  <c:v> Павлодар облысы </c:v>
                </c:pt>
                <c:pt idx="19">
                  <c:v> Ұлытау облысы </c:v>
                </c:pt>
              </c:strCache>
            </c:strRef>
          </c:cat>
          <c:val>
            <c:numRef>
              <c:f>'Исходник 2026 ГФ1 за вес п'!$K$55:$K$74</c:f>
              <c:numCache>
                <c:formatCode>_-* #\ ##0_-;\-* #\ ##0_-;_-* "-"??_-;_-@_-</c:formatCode>
                <c:ptCount val="20"/>
                <c:pt idx="0">
                  <c:v>231</c:v>
                </c:pt>
                <c:pt idx="1">
                  <c:v>221</c:v>
                </c:pt>
                <c:pt idx="2">
                  <c:v>117</c:v>
                </c:pt>
                <c:pt idx="3">
                  <c:v>116</c:v>
                </c:pt>
                <c:pt idx="4">
                  <c:v>104</c:v>
                </c:pt>
                <c:pt idx="5">
                  <c:v>102</c:v>
                </c:pt>
                <c:pt idx="6">
                  <c:v>87</c:v>
                </c:pt>
                <c:pt idx="7">
                  <c:v>84</c:v>
                </c:pt>
                <c:pt idx="8">
                  <c:v>83</c:v>
                </c:pt>
                <c:pt idx="9">
                  <c:v>81</c:v>
                </c:pt>
                <c:pt idx="10">
                  <c:v>80</c:v>
                </c:pt>
                <c:pt idx="11">
                  <c:v>75</c:v>
                </c:pt>
                <c:pt idx="12">
                  <c:v>75</c:v>
                </c:pt>
                <c:pt idx="13">
                  <c:v>72</c:v>
                </c:pt>
                <c:pt idx="14">
                  <c:v>69</c:v>
                </c:pt>
                <c:pt idx="15">
                  <c:v>68</c:v>
                </c:pt>
                <c:pt idx="16">
                  <c:v>65</c:v>
                </c:pt>
                <c:pt idx="17">
                  <c:v>62</c:v>
                </c:pt>
                <c:pt idx="18">
                  <c:v>60</c:v>
                </c:pt>
                <c:pt idx="19">
                  <c:v>26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5CD-4E36-9BC0-1C648EF3789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0"/>
        <c:overlap val="-27"/>
        <c:axId val="1838246240"/>
        <c:axId val="1733140624"/>
        <c:extLst>
          <c:ext xmlns:c15="http://schemas.microsoft.com/office/drawing/2012/chart" uri="{02D57815-91ED-43cb-92C2-25804820EDAC}">
            <c15:filteredBar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'Исходник 2026 ГФ1 за вес п'!$J$54</c15:sqref>
                        </c15:formulaRef>
                      </c:ext>
                    </c:extLst>
                    <c:strCache>
                      <c:ptCount val="1"/>
                    </c:strCache>
                  </c:strRef>
                </c:tx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'Исходник 2026 ГФ1 за вес п'!$I$55:$I$74</c15:sqref>
                        </c15:formulaRef>
                      </c:ext>
                    </c:extLst>
                    <c:strCache>
                      <c:ptCount val="20"/>
                      <c:pt idx="0">
                        <c:v> Астана қ. </c:v>
                      </c:pt>
                      <c:pt idx="1">
                        <c:v> Алматы қ. </c:v>
                      </c:pt>
                      <c:pt idx="2">
                        <c:v> Атырау облысы </c:v>
                      </c:pt>
                      <c:pt idx="3">
                        <c:v> Ақтөбе облысы </c:v>
                      </c:pt>
                      <c:pt idx="4">
                        <c:v> Шымкент қ. </c:v>
                      </c:pt>
                      <c:pt idx="5">
                        <c:v> Жамбыл облысы </c:v>
                      </c:pt>
                      <c:pt idx="6">
                        <c:v> Жетісу облысы </c:v>
                      </c:pt>
                      <c:pt idx="7">
                        <c:v> Маңғыстау облысы </c:v>
                      </c:pt>
                      <c:pt idx="8">
                        <c:v> СҚО </c:v>
                      </c:pt>
                      <c:pt idx="9">
                        <c:v> Қостанай облысы </c:v>
                      </c:pt>
                      <c:pt idx="10">
                        <c:v> БҚО </c:v>
                      </c:pt>
                      <c:pt idx="11">
                        <c:v> Қарағанды облысы </c:v>
                      </c:pt>
                      <c:pt idx="12">
                        <c:v> Алматы облысы </c:v>
                      </c:pt>
                      <c:pt idx="13">
                        <c:v> Абай облысы </c:v>
                      </c:pt>
                      <c:pt idx="14">
                        <c:v> Қызылорда облысы </c:v>
                      </c:pt>
                      <c:pt idx="15">
                        <c:v> Ақмола облысы </c:v>
                      </c:pt>
                      <c:pt idx="16">
                        <c:v> Түркістан облысы </c:v>
                      </c:pt>
                      <c:pt idx="17">
                        <c:v> ШҚО </c:v>
                      </c:pt>
                      <c:pt idx="18">
                        <c:v> Павлодар облысы </c:v>
                      </c:pt>
                      <c:pt idx="19">
                        <c:v> Ұлытау облысы 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'Исходник 2026 ГФ1 за вес п'!$J$55:$J$74</c15:sqref>
                        </c15:formulaRef>
                      </c:ext>
                    </c:extLst>
                    <c:numCache>
                      <c:formatCode>General</c:formatCode>
                      <c:ptCount val="20"/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1-55CD-4E36-9BC0-1C648EF37891}"/>
                  </c:ext>
                </c:extLst>
              </c15:ser>
            </c15:filteredBarSeries>
          </c:ext>
        </c:extLst>
      </c:barChart>
      <c:catAx>
        <c:axId val="18382462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KZ"/>
          </a:p>
        </c:txPr>
        <c:crossAx val="1733140624"/>
        <c:crosses val="autoZero"/>
        <c:auto val="1"/>
        <c:lblAlgn val="ctr"/>
        <c:lblOffset val="100"/>
        <c:noMultiLvlLbl val="0"/>
      </c:catAx>
      <c:valAx>
        <c:axId val="1733140624"/>
        <c:scaling>
          <c:orientation val="minMax"/>
        </c:scaling>
        <c:delete val="1"/>
        <c:axPos val="l"/>
        <c:numFmt formatCode="_-* #\ ##0_-;\-* #\ ##0_-;_-* &quot;-&quot;??_-;_-@_-" sourceLinked="1"/>
        <c:majorTickMark val="none"/>
        <c:minorTickMark val="none"/>
        <c:tickLblPos val="nextTo"/>
        <c:crossAx val="183824624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KZ"/>
    </a:p>
  </c:txPr>
  <c:externalData r:id="rId3">
    <c:autoUpdate val="0"/>
  </c:externalData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KZ"/>
        </a:p>
      </c:txPr>
    </c:title>
    <c:autoTitleDeleted val="0"/>
    <c:plotArea>
      <c:layout/>
      <c:barChart>
        <c:barDir val="col"/>
        <c:grouping val="clustered"/>
        <c:varyColors val="0"/>
        <c:ser>
          <c:idx val="1"/>
          <c:order val="1"/>
          <c:tx>
            <c:strRef>
              <c:f>'Исходник 2026 ГФ1 за вес п'!$K$77</c:f>
              <c:strCache>
                <c:ptCount val="1"/>
                <c:pt idx="0">
                  <c:v> Несие сомасы   </c:v>
                </c:pt>
              </c:strCache>
            </c:strRef>
          </c:tx>
          <c:spPr>
            <a:gradFill flip="none" rotWithShape="1">
              <a:gsLst>
                <a:gs pos="0">
                  <a:schemeClr val="accent6">
                    <a:shade val="30000"/>
                    <a:satMod val="115000"/>
                  </a:schemeClr>
                </a:gs>
                <a:gs pos="50000">
                  <a:schemeClr val="accent6">
                    <a:shade val="67500"/>
                    <a:satMod val="115000"/>
                  </a:schemeClr>
                </a:gs>
                <a:gs pos="100000">
                  <a:schemeClr val="accent6"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K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'Исходник 2026 ГФ1 за вес п'!$I$78:$I$97</c:f>
              <c:strCache>
                <c:ptCount val="20"/>
                <c:pt idx="0">
                  <c:v> Астана қ. </c:v>
                </c:pt>
                <c:pt idx="1">
                  <c:v> Алматы қ. </c:v>
                </c:pt>
                <c:pt idx="2">
                  <c:v> ШҚО </c:v>
                </c:pt>
                <c:pt idx="3">
                  <c:v> Ақтөбе облысы </c:v>
                </c:pt>
                <c:pt idx="4">
                  <c:v> Қостанай облысы </c:v>
                </c:pt>
                <c:pt idx="5">
                  <c:v> Шымкент қ. </c:v>
                </c:pt>
                <c:pt idx="6">
                  <c:v> Қызылорда облысы </c:v>
                </c:pt>
                <c:pt idx="7">
                  <c:v> БҚО </c:v>
                </c:pt>
                <c:pt idx="8">
                  <c:v> Атырау облысы </c:v>
                </c:pt>
                <c:pt idx="9">
                  <c:v> Павлодар облысы </c:v>
                </c:pt>
                <c:pt idx="10">
                  <c:v> Ақмола облысы </c:v>
                </c:pt>
                <c:pt idx="11">
                  <c:v> Қарағанды облысы </c:v>
                </c:pt>
                <c:pt idx="12">
                  <c:v> Абай облысы </c:v>
                </c:pt>
                <c:pt idx="13">
                  <c:v> Алматы облысы </c:v>
                </c:pt>
                <c:pt idx="14">
                  <c:v> Жетісу облысы </c:v>
                </c:pt>
                <c:pt idx="15">
                  <c:v> Жамбыл облысы </c:v>
                </c:pt>
                <c:pt idx="16">
                  <c:v> СҚО </c:v>
                </c:pt>
                <c:pt idx="17">
                  <c:v> Маңғыстау облысы </c:v>
                </c:pt>
                <c:pt idx="18">
                  <c:v> Түркістан облысы </c:v>
                </c:pt>
                <c:pt idx="19">
                  <c:v> Ұлытау облысы </c:v>
                </c:pt>
              </c:strCache>
            </c:strRef>
          </c:cat>
          <c:val>
            <c:numRef>
              <c:f>'Исходник 2026 ГФ1 за вес п'!$K$78:$K$97</c:f>
              <c:numCache>
                <c:formatCode>_-* #\ ##0_-;\-* #\ ##0_-;_-* "-"??_-;_-@_-</c:formatCode>
                <c:ptCount val="20"/>
                <c:pt idx="0">
                  <c:v>50988.964521720001</c:v>
                </c:pt>
                <c:pt idx="1">
                  <c:v>43395.520248000001</c:v>
                </c:pt>
                <c:pt idx="2">
                  <c:v>24765.146431000001</c:v>
                </c:pt>
                <c:pt idx="3">
                  <c:v>24378.182155999999</c:v>
                </c:pt>
                <c:pt idx="4">
                  <c:v>21888.04</c:v>
                </c:pt>
                <c:pt idx="5">
                  <c:v>19234.910432610002</c:v>
                </c:pt>
                <c:pt idx="6">
                  <c:v>18928.436949999999</c:v>
                </c:pt>
                <c:pt idx="7">
                  <c:v>18653.005428</c:v>
                </c:pt>
                <c:pt idx="8">
                  <c:v>16612.135796999999</c:v>
                </c:pt>
                <c:pt idx="9">
                  <c:v>16571.003421000001</c:v>
                </c:pt>
                <c:pt idx="10">
                  <c:v>16054.349948999999</c:v>
                </c:pt>
                <c:pt idx="11">
                  <c:v>15183.174000000001</c:v>
                </c:pt>
                <c:pt idx="12">
                  <c:v>14269.153037</c:v>
                </c:pt>
                <c:pt idx="13">
                  <c:v>13954.11</c:v>
                </c:pt>
                <c:pt idx="14">
                  <c:v>12648.92267693</c:v>
                </c:pt>
                <c:pt idx="15">
                  <c:v>12316.415999999999</c:v>
                </c:pt>
                <c:pt idx="16">
                  <c:v>12156.735119999999</c:v>
                </c:pt>
                <c:pt idx="17">
                  <c:v>9662.4766319999999</c:v>
                </c:pt>
                <c:pt idx="18">
                  <c:v>8090.9750290000002</c:v>
                </c:pt>
                <c:pt idx="19">
                  <c:v>2886.8466720000001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EE3-4EED-B6E9-8483F7A71FF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0"/>
        <c:overlap val="-27"/>
        <c:axId val="1300017376"/>
        <c:axId val="1733152144"/>
        <c:extLst>
          <c:ext xmlns:c15="http://schemas.microsoft.com/office/drawing/2012/chart" uri="{02D57815-91ED-43cb-92C2-25804820EDAC}">
            <c15:filteredBar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'Исходник 2026 ГФ1 за вес п'!$J$77</c15:sqref>
                        </c15:formulaRef>
                      </c:ext>
                    </c:extLst>
                    <c:strCache>
                      <c:ptCount val="1"/>
                    </c:strCache>
                  </c:strRef>
                </c:tx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'Исходник 2026 ГФ1 за вес п'!$I$78:$I$97</c15:sqref>
                        </c15:formulaRef>
                      </c:ext>
                    </c:extLst>
                    <c:strCache>
                      <c:ptCount val="20"/>
                      <c:pt idx="0">
                        <c:v> Астана қ. </c:v>
                      </c:pt>
                      <c:pt idx="1">
                        <c:v> Алматы қ. </c:v>
                      </c:pt>
                      <c:pt idx="2">
                        <c:v> ШҚО </c:v>
                      </c:pt>
                      <c:pt idx="3">
                        <c:v> Ақтөбе облысы </c:v>
                      </c:pt>
                      <c:pt idx="4">
                        <c:v> Қостанай облысы </c:v>
                      </c:pt>
                      <c:pt idx="5">
                        <c:v> Шымкент қ. </c:v>
                      </c:pt>
                      <c:pt idx="6">
                        <c:v> Қызылорда облысы </c:v>
                      </c:pt>
                      <c:pt idx="7">
                        <c:v> БҚО </c:v>
                      </c:pt>
                      <c:pt idx="8">
                        <c:v> Атырау облысы </c:v>
                      </c:pt>
                      <c:pt idx="9">
                        <c:v> Павлодар облысы </c:v>
                      </c:pt>
                      <c:pt idx="10">
                        <c:v> Ақмола облысы </c:v>
                      </c:pt>
                      <c:pt idx="11">
                        <c:v> Қарағанды облысы </c:v>
                      </c:pt>
                      <c:pt idx="12">
                        <c:v> Абай облысы </c:v>
                      </c:pt>
                      <c:pt idx="13">
                        <c:v> Алматы облысы </c:v>
                      </c:pt>
                      <c:pt idx="14">
                        <c:v> Жетісу облысы </c:v>
                      </c:pt>
                      <c:pt idx="15">
                        <c:v> Жамбыл облысы </c:v>
                      </c:pt>
                      <c:pt idx="16">
                        <c:v> СҚО </c:v>
                      </c:pt>
                      <c:pt idx="17">
                        <c:v> Маңғыстау облысы </c:v>
                      </c:pt>
                      <c:pt idx="18">
                        <c:v> Түркістан облысы </c:v>
                      </c:pt>
                      <c:pt idx="19">
                        <c:v> Ұлытау облысы 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'Исходник 2026 ГФ1 за вес п'!$J$78:$J$97</c15:sqref>
                        </c15:formulaRef>
                      </c:ext>
                    </c:extLst>
                    <c:numCache>
                      <c:formatCode>General</c:formatCode>
                      <c:ptCount val="20"/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1-2EE3-4EED-B6E9-8483F7A71FF2}"/>
                  </c:ext>
                </c:extLst>
              </c15:ser>
            </c15:filteredBarSeries>
          </c:ext>
        </c:extLst>
      </c:barChart>
      <c:catAx>
        <c:axId val="13000173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KZ"/>
          </a:p>
        </c:txPr>
        <c:crossAx val="1733152144"/>
        <c:crosses val="autoZero"/>
        <c:auto val="1"/>
        <c:lblAlgn val="ctr"/>
        <c:lblOffset val="100"/>
        <c:noMultiLvlLbl val="0"/>
      </c:catAx>
      <c:valAx>
        <c:axId val="1733152144"/>
        <c:scaling>
          <c:orientation val="minMax"/>
        </c:scaling>
        <c:delete val="1"/>
        <c:axPos val="l"/>
        <c:numFmt formatCode="_-* #\ ##0_-;\-* #\ ##0_-;_-* &quot;-&quot;??_-;_-@_-" sourceLinked="1"/>
        <c:majorTickMark val="none"/>
        <c:minorTickMark val="none"/>
        <c:tickLblPos val="nextTo"/>
        <c:crossAx val="13000173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KZ"/>
    </a:p>
  </c:txPr>
  <c:externalData r:id="rId3">
    <c:autoUpdate val="0"/>
  </c:externalData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KZ"/>
        </a:p>
      </c:txPr>
    </c:title>
    <c:autoTitleDeleted val="0"/>
    <c:plotArea>
      <c:layout/>
      <c:barChart>
        <c:barDir val="col"/>
        <c:grouping val="clustered"/>
        <c:varyColors val="0"/>
        <c:ser>
          <c:idx val="1"/>
          <c:order val="1"/>
          <c:tx>
            <c:strRef>
              <c:f>'Исходник 2026 ГФ1 за вес п'!$K$100</c:f>
              <c:strCache>
                <c:ptCount val="1"/>
                <c:pt idx="0">
                  <c:v> Кепілдік сомасы </c:v>
                </c:pt>
              </c:strCache>
            </c:strRef>
          </c:tx>
          <c:spPr>
            <a:gradFill flip="none" rotWithShape="1">
              <a:gsLst>
                <a:gs pos="0">
                  <a:schemeClr val="accent6">
                    <a:shade val="30000"/>
                    <a:satMod val="115000"/>
                  </a:schemeClr>
                </a:gs>
                <a:gs pos="50000">
                  <a:schemeClr val="accent6">
                    <a:shade val="67500"/>
                    <a:satMod val="115000"/>
                  </a:schemeClr>
                </a:gs>
                <a:gs pos="100000">
                  <a:schemeClr val="accent6"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K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'Исходник 2026 ГФ1 за вес п'!$I$101:$I$120</c:f>
              <c:strCache>
                <c:ptCount val="20"/>
                <c:pt idx="0">
                  <c:v> Астана қ. </c:v>
                </c:pt>
                <c:pt idx="1">
                  <c:v> Алматы қ. </c:v>
                </c:pt>
                <c:pt idx="2">
                  <c:v> Қостанай облысы </c:v>
                </c:pt>
                <c:pt idx="3">
                  <c:v> Ақтөбе облысы </c:v>
                </c:pt>
                <c:pt idx="4">
                  <c:v> БҚО </c:v>
                </c:pt>
                <c:pt idx="5">
                  <c:v> ШҚО </c:v>
                </c:pt>
                <c:pt idx="6">
                  <c:v> Шымкент қ. </c:v>
                </c:pt>
                <c:pt idx="7">
                  <c:v> Қарағанды облысы </c:v>
                </c:pt>
                <c:pt idx="8">
                  <c:v> СҚО </c:v>
                </c:pt>
                <c:pt idx="9">
                  <c:v> Абай облысы </c:v>
                </c:pt>
                <c:pt idx="10">
                  <c:v> Атырау облысы </c:v>
                </c:pt>
                <c:pt idx="11">
                  <c:v> Қызылорда облысы </c:v>
                </c:pt>
                <c:pt idx="12">
                  <c:v> Алматы облысы </c:v>
                </c:pt>
                <c:pt idx="13">
                  <c:v> Жетісу облысы </c:v>
                </c:pt>
                <c:pt idx="14">
                  <c:v> Ақмола облысы </c:v>
                </c:pt>
                <c:pt idx="15">
                  <c:v> Павлодар облысы </c:v>
                </c:pt>
                <c:pt idx="16">
                  <c:v> Жамбыл облысы </c:v>
                </c:pt>
                <c:pt idx="17">
                  <c:v> Маңғыстау облысы </c:v>
                </c:pt>
                <c:pt idx="18">
                  <c:v> Түркістан облысы </c:v>
                </c:pt>
                <c:pt idx="19">
                  <c:v> Ұлытау облысы </c:v>
                </c:pt>
              </c:strCache>
            </c:strRef>
          </c:cat>
          <c:val>
            <c:numRef>
              <c:f>'Исходник 2026 ГФ1 за вес п'!$K$101:$K$120</c:f>
              <c:numCache>
                <c:formatCode>_-* #\ ##0_-;\-* #\ ##0_-;_-* "-"??_-;_-@_-</c:formatCode>
                <c:ptCount val="20"/>
                <c:pt idx="0">
                  <c:v>27267.41118105</c:v>
                </c:pt>
                <c:pt idx="1">
                  <c:v>23375.621929080004</c:v>
                </c:pt>
                <c:pt idx="2">
                  <c:v>13151.147064999999</c:v>
                </c:pt>
                <c:pt idx="3">
                  <c:v>13018.937661399999</c:v>
                </c:pt>
                <c:pt idx="4">
                  <c:v>11584.194665870002</c:v>
                </c:pt>
                <c:pt idx="5">
                  <c:v>9549.7669119999991</c:v>
                </c:pt>
                <c:pt idx="6">
                  <c:v>9417.4002120000005</c:v>
                </c:pt>
                <c:pt idx="7">
                  <c:v>8601.7983225999997</c:v>
                </c:pt>
                <c:pt idx="8">
                  <c:v>8040.6726763500001</c:v>
                </c:pt>
                <c:pt idx="9">
                  <c:v>7991.5989609999997</c:v>
                </c:pt>
                <c:pt idx="10">
                  <c:v>7593.9656400699996</c:v>
                </c:pt>
                <c:pt idx="11">
                  <c:v>7526.9082539999999</c:v>
                </c:pt>
                <c:pt idx="12">
                  <c:v>7078.9379167500001</c:v>
                </c:pt>
                <c:pt idx="13">
                  <c:v>6975.6527789700003</c:v>
                </c:pt>
                <c:pt idx="14">
                  <c:v>6846.5962550000004</c:v>
                </c:pt>
                <c:pt idx="15">
                  <c:v>6081.0486581300001</c:v>
                </c:pt>
                <c:pt idx="16">
                  <c:v>5854.8491000000004</c:v>
                </c:pt>
                <c:pt idx="17">
                  <c:v>5448.8593767000002</c:v>
                </c:pt>
                <c:pt idx="18">
                  <c:v>4190.8946548599997</c:v>
                </c:pt>
                <c:pt idx="19">
                  <c:v>1010.769202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954-478E-AD36-E42A3F5C69B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0"/>
        <c:overlap val="-27"/>
        <c:axId val="1732499680"/>
        <c:axId val="1274303600"/>
        <c:extLst>
          <c:ext xmlns:c15="http://schemas.microsoft.com/office/drawing/2012/chart" uri="{02D57815-91ED-43cb-92C2-25804820EDAC}">
            <c15:filteredBar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'Исходник 2026 ГФ1 за вес п'!$J$100</c15:sqref>
                        </c15:formulaRef>
                      </c:ext>
                    </c:extLst>
                    <c:strCache>
                      <c:ptCount val="1"/>
                    </c:strCache>
                  </c:strRef>
                </c:tx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'Исходник 2026 ГФ1 за вес п'!$I$101:$I$120</c15:sqref>
                        </c15:formulaRef>
                      </c:ext>
                    </c:extLst>
                    <c:strCache>
                      <c:ptCount val="20"/>
                      <c:pt idx="0">
                        <c:v> Астана қ. </c:v>
                      </c:pt>
                      <c:pt idx="1">
                        <c:v> Алматы қ. </c:v>
                      </c:pt>
                      <c:pt idx="2">
                        <c:v> Қостанай облысы </c:v>
                      </c:pt>
                      <c:pt idx="3">
                        <c:v> Ақтөбе облысы </c:v>
                      </c:pt>
                      <c:pt idx="4">
                        <c:v> БҚО </c:v>
                      </c:pt>
                      <c:pt idx="5">
                        <c:v> ШҚО </c:v>
                      </c:pt>
                      <c:pt idx="6">
                        <c:v> Шымкент қ. </c:v>
                      </c:pt>
                      <c:pt idx="7">
                        <c:v> Қарағанды облысы </c:v>
                      </c:pt>
                      <c:pt idx="8">
                        <c:v> СҚО </c:v>
                      </c:pt>
                      <c:pt idx="9">
                        <c:v> Абай облысы </c:v>
                      </c:pt>
                      <c:pt idx="10">
                        <c:v> Атырау облысы </c:v>
                      </c:pt>
                      <c:pt idx="11">
                        <c:v> Қызылорда облысы </c:v>
                      </c:pt>
                      <c:pt idx="12">
                        <c:v> Алматы облысы </c:v>
                      </c:pt>
                      <c:pt idx="13">
                        <c:v> Жетісу облысы </c:v>
                      </c:pt>
                      <c:pt idx="14">
                        <c:v> Ақмола облысы </c:v>
                      </c:pt>
                      <c:pt idx="15">
                        <c:v> Павлодар облысы </c:v>
                      </c:pt>
                      <c:pt idx="16">
                        <c:v> Жамбыл облысы </c:v>
                      </c:pt>
                      <c:pt idx="17">
                        <c:v> Маңғыстау облысы </c:v>
                      </c:pt>
                      <c:pt idx="18">
                        <c:v> Түркістан облысы </c:v>
                      </c:pt>
                      <c:pt idx="19">
                        <c:v> Ұлытау облысы 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'Исходник 2026 ГФ1 за вес п'!$J$101:$J$120</c15:sqref>
                        </c15:formulaRef>
                      </c:ext>
                    </c:extLst>
                    <c:numCache>
                      <c:formatCode>General</c:formatCode>
                      <c:ptCount val="20"/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1-3954-478E-AD36-E42A3F5C69BB}"/>
                  </c:ext>
                </c:extLst>
              </c15:ser>
            </c15:filteredBarSeries>
          </c:ext>
        </c:extLst>
      </c:barChart>
      <c:catAx>
        <c:axId val="17324996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KZ"/>
          </a:p>
        </c:txPr>
        <c:crossAx val="1274303600"/>
        <c:crosses val="autoZero"/>
        <c:auto val="1"/>
        <c:lblAlgn val="ctr"/>
        <c:lblOffset val="100"/>
        <c:noMultiLvlLbl val="0"/>
      </c:catAx>
      <c:valAx>
        <c:axId val="1274303600"/>
        <c:scaling>
          <c:orientation val="minMax"/>
        </c:scaling>
        <c:delete val="1"/>
        <c:axPos val="l"/>
        <c:numFmt formatCode="_-* #\ ##0_-;\-* #\ ##0_-;_-* &quot;-&quot;??_-;_-@_-" sourceLinked="1"/>
        <c:majorTickMark val="none"/>
        <c:minorTickMark val="none"/>
        <c:tickLblPos val="nextTo"/>
        <c:crossAx val="173249968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KZ"/>
    </a:p>
  </c:txPr>
  <c:externalData r:id="rId3">
    <c:autoUpdate val="0"/>
  </c:externalData>
</c:chartSpace>
</file>

<file path=ppt/charts/chart2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KZ"/>
        </a:p>
      </c:txPr>
    </c:title>
    <c:autoTitleDeleted val="0"/>
    <c:plotArea>
      <c:layout/>
      <c:barChart>
        <c:barDir val="col"/>
        <c:grouping val="clustered"/>
        <c:varyColors val="0"/>
        <c:ser>
          <c:idx val="1"/>
          <c:order val="1"/>
          <c:tx>
            <c:strRef>
              <c:f>'Исходник 2026 ГФ1 за вес п'!$K$132</c:f>
              <c:strCache>
                <c:ptCount val="1"/>
                <c:pt idx="0">
                  <c:v> Саны </c:v>
                </c:pt>
              </c:strCache>
            </c:strRef>
          </c:tx>
          <c:spPr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K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'Исходник 2026 ГФ1 за вес п'!$I$133:$I$136</c:f>
              <c:strCache>
                <c:ptCount val="4"/>
                <c:pt idx="0">
                  <c:v> Инвестициялар </c:v>
                </c:pt>
                <c:pt idx="1">
                  <c:v> АҚТ  </c:v>
                </c:pt>
                <c:pt idx="2">
                  <c:v> Аралас түрі </c:v>
                </c:pt>
                <c:pt idx="3">
                  <c:v> Қайта қаржыландыру </c:v>
                </c:pt>
              </c:strCache>
            </c:strRef>
          </c:cat>
          <c:val>
            <c:numRef>
              <c:f>'Исходник 2026 ГФ1 за вес п'!$K$133:$K$136</c:f>
              <c:numCache>
                <c:formatCode>_-* #\ ##0_-;\-* #\ ##0_-;_-* "-"??_-;_-@_-</c:formatCode>
                <c:ptCount val="4"/>
                <c:pt idx="0">
                  <c:v>1030</c:v>
                </c:pt>
                <c:pt idx="1">
                  <c:v>773</c:v>
                </c:pt>
                <c:pt idx="2">
                  <c:v>55</c:v>
                </c:pt>
                <c:pt idx="3">
                  <c:v>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461-49D1-BD66-3C51817F538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0"/>
        <c:overlap val="-27"/>
        <c:axId val="89485808"/>
        <c:axId val="1311996655"/>
        <c:extLst>
          <c:ext xmlns:c15="http://schemas.microsoft.com/office/drawing/2012/chart" uri="{02D57815-91ED-43cb-92C2-25804820EDAC}">
            <c15:filteredBar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'Исходник 2026 ГФ1 за вес п'!$J$132</c15:sqref>
                        </c15:formulaRef>
                      </c:ext>
                    </c:extLst>
                    <c:strCache>
                      <c:ptCount val="1"/>
                    </c:strCache>
                  </c:strRef>
                </c:tx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'Исходник 2026 ГФ1 за вес п'!$I$133:$I$136</c15:sqref>
                        </c15:formulaRef>
                      </c:ext>
                    </c:extLst>
                    <c:strCache>
                      <c:ptCount val="4"/>
                      <c:pt idx="0">
                        <c:v> Инвестициялар </c:v>
                      </c:pt>
                      <c:pt idx="1">
                        <c:v> АҚТ  </c:v>
                      </c:pt>
                      <c:pt idx="2">
                        <c:v> Аралас түрі </c:v>
                      </c:pt>
                      <c:pt idx="3">
                        <c:v> Қайта қаржыландыру 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'Исходник 2026 ГФ1 за вес п'!$J$133:$J$136</c15:sqref>
                        </c15:formulaRef>
                      </c:ext>
                    </c:extLst>
                    <c:numCache>
                      <c:formatCode>General</c:formatCode>
                      <c:ptCount val="4"/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1-D461-49D1-BD66-3C51817F538B}"/>
                  </c:ext>
                </c:extLst>
              </c15:ser>
            </c15:filteredBarSeries>
          </c:ext>
        </c:extLst>
      </c:barChart>
      <c:catAx>
        <c:axId val="894858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KZ"/>
          </a:p>
        </c:txPr>
        <c:crossAx val="1311996655"/>
        <c:crosses val="autoZero"/>
        <c:auto val="1"/>
        <c:lblAlgn val="ctr"/>
        <c:lblOffset val="100"/>
        <c:noMultiLvlLbl val="0"/>
      </c:catAx>
      <c:valAx>
        <c:axId val="1311996655"/>
        <c:scaling>
          <c:orientation val="minMax"/>
        </c:scaling>
        <c:delete val="1"/>
        <c:axPos val="l"/>
        <c:numFmt formatCode="_-* #\ ##0_-;\-* #\ ##0_-;_-* &quot;-&quot;??_-;_-@_-" sourceLinked="1"/>
        <c:majorTickMark val="none"/>
        <c:minorTickMark val="none"/>
        <c:tickLblPos val="nextTo"/>
        <c:crossAx val="8948580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KZ"/>
    </a:p>
  </c:txPr>
  <c:externalData r:id="rId3">
    <c:autoUpdate val="0"/>
  </c:externalData>
  <c:userShapes r:id="rId4"/>
</c:chartSpace>
</file>

<file path=ppt/charts/chart2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KZ"/>
        </a:p>
      </c:txPr>
    </c:title>
    <c:autoTitleDeleted val="0"/>
    <c:plotArea>
      <c:layout/>
      <c:barChart>
        <c:barDir val="col"/>
        <c:grouping val="clustered"/>
        <c:varyColors val="0"/>
        <c:ser>
          <c:idx val="1"/>
          <c:order val="1"/>
          <c:tx>
            <c:strRef>
              <c:f>'Исходник 2026 ГФ1 за вес п'!$K$139</c:f>
              <c:strCache>
                <c:ptCount val="1"/>
                <c:pt idx="0">
                  <c:v> Несие сомасы   </c:v>
                </c:pt>
              </c:strCache>
            </c:strRef>
          </c:tx>
          <c:spPr>
            <a:gradFill flip="none" rotWithShape="1">
              <a:gsLst>
                <a:gs pos="0">
                  <a:schemeClr val="accent4">
                    <a:shade val="30000"/>
                    <a:satMod val="115000"/>
                  </a:schemeClr>
                </a:gs>
                <a:gs pos="50000">
                  <a:schemeClr val="accent4">
                    <a:shade val="67500"/>
                    <a:satMod val="115000"/>
                  </a:schemeClr>
                </a:gs>
                <a:gs pos="100000">
                  <a:schemeClr val="accent4"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K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'Исходник 2026 ГФ1 за вес п'!$I$140:$I$143</c:f>
              <c:strCache>
                <c:ptCount val="4"/>
                <c:pt idx="0">
                  <c:v> АҚТ  </c:v>
                </c:pt>
                <c:pt idx="1">
                  <c:v> Инвестициялар </c:v>
                </c:pt>
                <c:pt idx="2">
                  <c:v> Аралас түрі </c:v>
                </c:pt>
                <c:pt idx="3">
                  <c:v> Қайта қаржыландыру </c:v>
                </c:pt>
              </c:strCache>
            </c:strRef>
          </c:cat>
          <c:val>
            <c:numRef>
              <c:f>'Исходник 2026 ГФ1 за вес п'!$K$140:$K$143</c:f>
              <c:numCache>
                <c:formatCode>_-* #\ ##0_-;\-* #\ ##0_-;_-* "-"??_-;_-@_-</c:formatCode>
                <c:ptCount val="4"/>
                <c:pt idx="0">
                  <c:v>172967.91510091998</c:v>
                </c:pt>
                <c:pt idx="1">
                  <c:v>171788.06820365001</c:v>
                </c:pt>
                <c:pt idx="2">
                  <c:v>23730.53833508</c:v>
                </c:pt>
                <c:pt idx="3">
                  <c:v>4151.9828616099994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1C1-4750-939E-3E9FD608DAD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0"/>
        <c:overlap val="-27"/>
        <c:axId val="1929840207"/>
        <c:axId val="1985160655"/>
        <c:extLst>
          <c:ext xmlns:c15="http://schemas.microsoft.com/office/drawing/2012/chart" uri="{02D57815-91ED-43cb-92C2-25804820EDAC}">
            <c15:filteredBar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'Исходник 2026 ГФ1 за вес п'!$J$139</c15:sqref>
                        </c15:formulaRef>
                      </c:ext>
                    </c:extLst>
                    <c:strCache>
                      <c:ptCount val="1"/>
                    </c:strCache>
                  </c:strRef>
                </c:tx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'Исходник 2026 ГФ1 за вес п'!$I$140:$I$143</c15:sqref>
                        </c15:formulaRef>
                      </c:ext>
                    </c:extLst>
                    <c:strCache>
                      <c:ptCount val="4"/>
                      <c:pt idx="0">
                        <c:v> АҚТ  </c:v>
                      </c:pt>
                      <c:pt idx="1">
                        <c:v> Инвестициялар </c:v>
                      </c:pt>
                      <c:pt idx="2">
                        <c:v> Аралас түрі </c:v>
                      </c:pt>
                      <c:pt idx="3">
                        <c:v> Қайта қаржыландыру 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'Исходник 2026 ГФ1 за вес п'!$J$140:$J$143</c15:sqref>
                        </c15:formulaRef>
                      </c:ext>
                    </c:extLst>
                    <c:numCache>
                      <c:formatCode>General</c:formatCode>
                      <c:ptCount val="4"/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1-C1C1-4750-939E-3E9FD608DADD}"/>
                  </c:ext>
                </c:extLst>
              </c15:ser>
            </c15:filteredBarSeries>
          </c:ext>
        </c:extLst>
      </c:barChart>
      <c:catAx>
        <c:axId val="1929840207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KZ"/>
          </a:p>
        </c:txPr>
        <c:crossAx val="1985160655"/>
        <c:crosses val="autoZero"/>
        <c:auto val="1"/>
        <c:lblAlgn val="ctr"/>
        <c:lblOffset val="100"/>
        <c:noMultiLvlLbl val="0"/>
      </c:catAx>
      <c:valAx>
        <c:axId val="1985160655"/>
        <c:scaling>
          <c:orientation val="minMax"/>
        </c:scaling>
        <c:delete val="1"/>
        <c:axPos val="l"/>
        <c:numFmt formatCode="_-* #\ ##0_-;\-* #\ ##0_-;_-* &quot;-&quot;??_-;_-@_-" sourceLinked="1"/>
        <c:majorTickMark val="none"/>
        <c:minorTickMark val="none"/>
        <c:tickLblPos val="nextTo"/>
        <c:crossAx val="1929840207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KZ"/>
    </a:p>
  </c:txPr>
  <c:externalData r:id="rId3">
    <c:autoUpdate val="0"/>
  </c:externalData>
  <c:userShapes r:id="rId4"/>
</c:chartSpace>
</file>

<file path=ppt/charts/chart3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KZ"/>
        </a:p>
      </c:txPr>
    </c:title>
    <c:autoTitleDeleted val="0"/>
    <c:plotArea>
      <c:layout/>
      <c:barChart>
        <c:barDir val="col"/>
        <c:grouping val="clustered"/>
        <c:varyColors val="0"/>
        <c:ser>
          <c:idx val="1"/>
          <c:order val="1"/>
          <c:tx>
            <c:strRef>
              <c:f>'Исходник 2026 ГФ1 за вес п'!$K$146</c:f>
              <c:strCache>
                <c:ptCount val="1"/>
                <c:pt idx="0">
                  <c:v> Кепілдік сомасы </c:v>
                </c:pt>
              </c:strCache>
            </c:strRef>
          </c:tx>
          <c:spPr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K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'Исходник 2026 ГФ1 за вес п'!$I$147:$I$150</c:f>
              <c:strCache>
                <c:ptCount val="4"/>
                <c:pt idx="0">
                  <c:v> АҚТ  </c:v>
                </c:pt>
                <c:pt idx="1">
                  <c:v> Инвестициялар </c:v>
                </c:pt>
                <c:pt idx="2">
                  <c:v> Аралас түрі </c:v>
                </c:pt>
                <c:pt idx="3">
                  <c:v> Қайта қаржыландыру </c:v>
                </c:pt>
              </c:strCache>
            </c:strRef>
          </c:cat>
          <c:val>
            <c:numRef>
              <c:f>'Исходник 2026 ГФ1 за вес п'!$K$147:$K$150</c:f>
              <c:numCache>
                <c:formatCode>_-* #\ ##0_-;\-* #\ ##0_-;_-* "-"??_-;_-@_-</c:formatCode>
                <c:ptCount val="4"/>
                <c:pt idx="0">
                  <c:v>95484.960327349996</c:v>
                </c:pt>
                <c:pt idx="1">
                  <c:v>81974.110695349984</c:v>
                </c:pt>
                <c:pt idx="2">
                  <c:v>11283.543960999999</c:v>
                </c:pt>
                <c:pt idx="3">
                  <c:v>1864.4164391300001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18C-46F8-8FD1-F0A4CBA18E7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0"/>
        <c:overlap val="-27"/>
        <c:axId val="1929725599"/>
        <c:axId val="1985186575"/>
        <c:extLst>
          <c:ext xmlns:c15="http://schemas.microsoft.com/office/drawing/2012/chart" uri="{02D57815-91ED-43cb-92C2-25804820EDAC}">
            <c15:filteredBar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'Исходник 2026 ГФ1 за вес п'!$J$146</c15:sqref>
                        </c15:formulaRef>
                      </c:ext>
                    </c:extLst>
                    <c:strCache>
                      <c:ptCount val="1"/>
                    </c:strCache>
                  </c:strRef>
                </c:tx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'Исходник 2026 ГФ1 за вес п'!$I$147:$I$150</c15:sqref>
                        </c15:formulaRef>
                      </c:ext>
                    </c:extLst>
                    <c:strCache>
                      <c:ptCount val="4"/>
                      <c:pt idx="0">
                        <c:v> АҚТ  </c:v>
                      </c:pt>
                      <c:pt idx="1">
                        <c:v> Инвестициялар </c:v>
                      </c:pt>
                      <c:pt idx="2">
                        <c:v> Аралас түрі </c:v>
                      </c:pt>
                      <c:pt idx="3">
                        <c:v> Қайта қаржыландыру 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'Исходник 2026 ГФ1 за вес п'!$J$147:$J$150</c15:sqref>
                        </c15:formulaRef>
                      </c:ext>
                    </c:extLst>
                    <c:numCache>
                      <c:formatCode>General</c:formatCode>
                      <c:ptCount val="4"/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1-718C-46F8-8FD1-F0A4CBA18E71}"/>
                  </c:ext>
                </c:extLst>
              </c15:ser>
            </c15:filteredBarSeries>
          </c:ext>
        </c:extLst>
      </c:barChart>
      <c:catAx>
        <c:axId val="1929725599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KZ"/>
          </a:p>
        </c:txPr>
        <c:crossAx val="1985186575"/>
        <c:crosses val="autoZero"/>
        <c:auto val="1"/>
        <c:lblAlgn val="ctr"/>
        <c:lblOffset val="100"/>
        <c:noMultiLvlLbl val="0"/>
      </c:catAx>
      <c:valAx>
        <c:axId val="1985186575"/>
        <c:scaling>
          <c:orientation val="minMax"/>
        </c:scaling>
        <c:delete val="1"/>
        <c:axPos val="l"/>
        <c:numFmt formatCode="_-* #\ ##0_-;\-* #\ ##0_-;_-* &quot;-&quot;??_-;_-@_-" sourceLinked="1"/>
        <c:majorTickMark val="none"/>
        <c:minorTickMark val="none"/>
        <c:tickLblPos val="nextTo"/>
        <c:crossAx val="1929725599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KZ"/>
    </a:p>
  </c:txPr>
  <c:externalData r:id="rId3">
    <c:autoUpdate val="0"/>
  </c:externalData>
  <c:userShapes r:id="rId4"/>
</c:chartSpace>
</file>

<file path=ppt/charts/chart3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KZ"/>
        </a:p>
      </c:txPr>
    </c:title>
    <c:autoTitleDeleted val="0"/>
    <c:plotArea>
      <c:layout/>
      <c:barChart>
        <c:barDir val="col"/>
        <c:grouping val="clustered"/>
        <c:varyColors val="0"/>
        <c:ser>
          <c:idx val="1"/>
          <c:order val="1"/>
          <c:tx>
            <c:strRef>
              <c:f>'Исходник 2026 ГФ1 за вес п'!$K$159</c:f>
              <c:strCache>
                <c:ptCount val="1"/>
                <c:pt idx="0">
                  <c:v> Саны </c:v>
                </c:pt>
              </c:strCache>
            </c:strRef>
          </c:tx>
          <c:spPr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K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'Исходник 2026 ГФ1 за вес п'!$I$160:$I$162</c:f>
              <c:strCache>
                <c:ptCount val="3"/>
                <c:pt idx="0">
                  <c:v> Шағын, Микро </c:v>
                </c:pt>
                <c:pt idx="1">
                  <c:v> Орта </c:v>
                </c:pt>
                <c:pt idx="2">
                  <c:v> Ірі </c:v>
                </c:pt>
              </c:strCache>
            </c:strRef>
          </c:cat>
          <c:val>
            <c:numRef>
              <c:f>'Исходник 2026 ГФ1 за вес п'!$K$160:$K$162</c:f>
              <c:numCache>
                <c:formatCode>_-* #\ ##0_-;\-* #\ ##0_-;_-* "-"??_-;_-@_-</c:formatCode>
                <c:ptCount val="3"/>
                <c:pt idx="0">
                  <c:v>1645</c:v>
                </c:pt>
                <c:pt idx="1">
                  <c:v>205</c:v>
                </c:pt>
                <c:pt idx="2">
                  <c:v>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BF0-4762-9789-9C0D98FA73C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0"/>
        <c:overlap val="-27"/>
        <c:axId val="1936270767"/>
        <c:axId val="1772135567"/>
        <c:extLst>
          <c:ext xmlns:c15="http://schemas.microsoft.com/office/drawing/2012/chart" uri="{02D57815-91ED-43cb-92C2-25804820EDAC}">
            <c15:filteredBar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'Исходник 2026 ГФ1 за вес п'!$J$159</c15:sqref>
                        </c15:formulaRef>
                      </c:ext>
                    </c:extLst>
                    <c:strCache>
                      <c:ptCount val="1"/>
                    </c:strCache>
                  </c:strRef>
                </c:tx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'Исходник 2026 ГФ1 за вес п'!$I$160:$I$162</c15:sqref>
                        </c15:formulaRef>
                      </c:ext>
                    </c:extLst>
                    <c:strCache>
                      <c:ptCount val="3"/>
                      <c:pt idx="0">
                        <c:v> Шағын, Микро </c:v>
                      </c:pt>
                      <c:pt idx="1">
                        <c:v> Орта </c:v>
                      </c:pt>
                      <c:pt idx="2">
                        <c:v> Ірі 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'Исходник 2026 ГФ1 за вес п'!$J$160:$J$162</c15:sqref>
                        </c15:formulaRef>
                      </c:ext>
                    </c:extLst>
                    <c:numCache>
                      <c:formatCode>General</c:formatCode>
                      <c:ptCount val="3"/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1-2BF0-4762-9789-9C0D98FA73CB}"/>
                  </c:ext>
                </c:extLst>
              </c15:ser>
            </c15:filteredBarSeries>
          </c:ext>
        </c:extLst>
      </c:barChart>
      <c:catAx>
        <c:axId val="1936270767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KZ"/>
          </a:p>
        </c:txPr>
        <c:crossAx val="1772135567"/>
        <c:crosses val="autoZero"/>
        <c:auto val="1"/>
        <c:lblAlgn val="ctr"/>
        <c:lblOffset val="100"/>
        <c:noMultiLvlLbl val="0"/>
      </c:catAx>
      <c:valAx>
        <c:axId val="1772135567"/>
        <c:scaling>
          <c:orientation val="minMax"/>
        </c:scaling>
        <c:delete val="1"/>
        <c:axPos val="l"/>
        <c:numFmt formatCode="_-* #\ ##0_-;\-* #\ ##0_-;_-* &quot;-&quot;??_-;_-@_-" sourceLinked="1"/>
        <c:majorTickMark val="none"/>
        <c:minorTickMark val="none"/>
        <c:tickLblPos val="nextTo"/>
        <c:crossAx val="1936270767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KZ"/>
    </a:p>
  </c:txPr>
  <c:externalData r:id="rId3">
    <c:autoUpdate val="0"/>
  </c:externalData>
  <c:userShapes r:id="rId4"/>
</c:chartSpace>
</file>

<file path=ppt/charts/chart3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KZ"/>
        </a:p>
      </c:txPr>
    </c:title>
    <c:autoTitleDeleted val="0"/>
    <c:plotArea>
      <c:layout/>
      <c:barChart>
        <c:barDir val="col"/>
        <c:grouping val="clustered"/>
        <c:varyColors val="0"/>
        <c:ser>
          <c:idx val="1"/>
          <c:order val="1"/>
          <c:tx>
            <c:strRef>
              <c:f>'Исходник 2026 ГФ1 за вес п'!$K$165</c:f>
              <c:strCache>
                <c:ptCount val="1"/>
                <c:pt idx="0">
                  <c:v> Несие сомасы   </c:v>
                </c:pt>
              </c:strCache>
            </c:strRef>
          </c:tx>
          <c:spPr>
            <a:gradFill flip="none" rotWithShape="1">
              <a:gsLst>
                <a:gs pos="0">
                  <a:schemeClr val="accent4">
                    <a:shade val="30000"/>
                    <a:satMod val="115000"/>
                  </a:schemeClr>
                </a:gs>
                <a:gs pos="50000">
                  <a:schemeClr val="accent4">
                    <a:shade val="67500"/>
                    <a:satMod val="115000"/>
                  </a:schemeClr>
                </a:gs>
                <a:gs pos="100000">
                  <a:schemeClr val="accent4"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K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'Исходник 2026 ГФ1 за вес п'!$I$166:$I$168</c:f>
              <c:strCache>
                <c:ptCount val="3"/>
                <c:pt idx="0">
                  <c:v> Шағын, Микро </c:v>
                </c:pt>
                <c:pt idx="1">
                  <c:v> Орта </c:v>
                </c:pt>
                <c:pt idx="2">
                  <c:v> Ірі </c:v>
                </c:pt>
              </c:strCache>
            </c:strRef>
          </c:cat>
          <c:val>
            <c:numRef>
              <c:f>'Исходник 2026 ГФ1 за вес п'!$K$166:$K$168</c:f>
              <c:numCache>
                <c:formatCode>_-* #\ ##0_-;\-* #\ ##0_-;_-* "-"??_-;_-@_-</c:formatCode>
                <c:ptCount val="3"/>
                <c:pt idx="0">
                  <c:v>229988.12979853997</c:v>
                </c:pt>
                <c:pt idx="1">
                  <c:v>105925.44433100001</c:v>
                </c:pt>
                <c:pt idx="2">
                  <c:v>36724.930371720002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2E7-41FA-B940-744652EBB83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0"/>
        <c:overlap val="-27"/>
        <c:axId val="1682278831"/>
        <c:axId val="1985216335"/>
        <c:extLst>
          <c:ext xmlns:c15="http://schemas.microsoft.com/office/drawing/2012/chart" uri="{02D57815-91ED-43cb-92C2-25804820EDAC}">
            <c15:filteredBar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'Исходник 2026 ГФ1 за вес п'!$J$165</c15:sqref>
                        </c15:formulaRef>
                      </c:ext>
                    </c:extLst>
                    <c:strCache>
                      <c:ptCount val="1"/>
                    </c:strCache>
                  </c:strRef>
                </c:tx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'Исходник 2026 ГФ1 за вес п'!$I$166:$I$168</c15:sqref>
                        </c15:formulaRef>
                      </c:ext>
                    </c:extLst>
                    <c:strCache>
                      <c:ptCount val="3"/>
                      <c:pt idx="0">
                        <c:v> Шағын, Микро </c:v>
                      </c:pt>
                      <c:pt idx="1">
                        <c:v> Орта </c:v>
                      </c:pt>
                      <c:pt idx="2">
                        <c:v> Ірі 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'Исходник 2026 ГФ1 за вес п'!$J$166:$J$168</c15:sqref>
                        </c15:formulaRef>
                      </c:ext>
                    </c:extLst>
                    <c:numCache>
                      <c:formatCode>General</c:formatCode>
                      <c:ptCount val="3"/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1-32E7-41FA-B940-744652EBB837}"/>
                  </c:ext>
                </c:extLst>
              </c15:ser>
            </c15:filteredBarSeries>
          </c:ext>
        </c:extLst>
      </c:barChart>
      <c:catAx>
        <c:axId val="168227883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KZ"/>
          </a:p>
        </c:txPr>
        <c:crossAx val="1985216335"/>
        <c:crosses val="autoZero"/>
        <c:auto val="1"/>
        <c:lblAlgn val="ctr"/>
        <c:lblOffset val="100"/>
        <c:noMultiLvlLbl val="0"/>
      </c:catAx>
      <c:valAx>
        <c:axId val="1985216335"/>
        <c:scaling>
          <c:orientation val="minMax"/>
        </c:scaling>
        <c:delete val="1"/>
        <c:axPos val="l"/>
        <c:numFmt formatCode="_-* #\ ##0_-;\-* #\ ##0_-;_-* &quot;-&quot;??_-;_-@_-" sourceLinked="1"/>
        <c:majorTickMark val="none"/>
        <c:minorTickMark val="none"/>
        <c:tickLblPos val="nextTo"/>
        <c:crossAx val="1682278831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KZ"/>
    </a:p>
  </c:txPr>
  <c:externalData r:id="rId3">
    <c:autoUpdate val="0"/>
  </c:externalData>
  <c:userShapes r:id="rId4"/>
</c:chartSpace>
</file>

<file path=ppt/charts/chart3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KZ"/>
        </a:p>
      </c:txPr>
    </c:title>
    <c:autoTitleDeleted val="0"/>
    <c:plotArea>
      <c:layout/>
      <c:barChart>
        <c:barDir val="col"/>
        <c:grouping val="clustered"/>
        <c:varyColors val="0"/>
        <c:ser>
          <c:idx val="1"/>
          <c:order val="1"/>
          <c:tx>
            <c:strRef>
              <c:f>'Исходник 2026 ГФ1 за вес п'!$K$171</c:f>
              <c:strCache>
                <c:ptCount val="1"/>
                <c:pt idx="0">
                  <c:v> Кепілдік сомасы </c:v>
                </c:pt>
              </c:strCache>
            </c:strRef>
          </c:tx>
          <c:spPr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K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'Исходник 2026 ГФ1 за вес п'!$I$172:$I$174</c:f>
              <c:strCache>
                <c:ptCount val="3"/>
                <c:pt idx="0">
                  <c:v> Шағын, Микро </c:v>
                </c:pt>
                <c:pt idx="1">
                  <c:v> Орта </c:v>
                </c:pt>
                <c:pt idx="2">
                  <c:v> Ірі </c:v>
                </c:pt>
              </c:strCache>
            </c:strRef>
          </c:cat>
          <c:val>
            <c:numRef>
              <c:f>'Исходник 2026 ГФ1 за вес п'!$K$172:$K$174</c:f>
              <c:numCache>
                <c:formatCode>_-* #\ ##0_-;\-* #\ ##0_-;_-* "-"??_-;_-@_-</c:formatCode>
                <c:ptCount val="3"/>
                <c:pt idx="0">
                  <c:v>115662.16377426997</c:v>
                </c:pt>
                <c:pt idx="1">
                  <c:v>57098.530312000003</c:v>
                </c:pt>
                <c:pt idx="2">
                  <c:v>17846.337336559998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3A0-422F-9D7C-6C6117DE2DC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0"/>
        <c:overlap val="-27"/>
        <c:axId val="1936294431"/>
        <c:axId val="1772205647"/>
        <c:extLst>
          <c:ext xmlns:c15="http://schemas.microsoft.com/office/drawing/2012/chart" uri="{02D57815-91ED-43cb-92C2-25804820EDAC}">
            <c15:filteredBar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'Исходник 2026 ГФ1 за вес п'!$J$171</c15:sqref>
                        </c15:formulaRef>
                      </c:ext>
                    </c:extLst>
                    <c:strCache>
                      <c:ptCount val="1"/>
                    </c:strCache>
                  </c:strRef>
                </c:tx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'Исходник 2026 ГФ1 за вес п'!$I$172:$I$174</c15:sqref>
                        </c15:formulaRef>
                      </c:ext>
                    </c:extLst>
                    <c:strCache>
                      <c:ptCount val="3"/>
                      <c:pt idx="0">
                        <c:v> Шағын, Микро </c:v>
                      </c:pt>
                      <c:pt idx="1">
                        <c:v> Орта </c:v>
                      </c:pt>
                      <c:pt idx="2">
                        <c:v> Ірі 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'Исходник 2026 ГФ1 за вес п'!$J$172:$J$174</c15:sqref>
                        </c15:formulaRef>
                      </c:ext>
                    </c:extLst>
                    <c:numCache>
                      <c:formatCode>General</c:formatCode>
                      <c:ptCount val="3"/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1-B3A0-422F-9D7C-6C6117DE2DCA}"/>
                  </c:ext>
                </c:extLst>
              </c15:ser>
            </c15:filteredBarSeries>
          </c:ext>
        </c:extLst>
      </c:barChart>
      <c:catAx>
        <c:axId val="193629443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KZ"/>
          </a:p>
        </c:txPr>
        <c:crossAx val="1772205647"/>
        <c:crosses val="autoZero"/>
        <c:auto val="1"/>
        <c:lblAlgn val="ctr"/>
        <c:lblOffset val="100"/>
        <c:noMultiLvlLbl val="0"/>
      </c:catAx>
      <c:valAx>
        <c:axId val="1772205647"/>
        <c:scaling>
          <c:orientation val="minMax"/>
        </c:scaling>
        <c:delete val="1"/>
        <c:axPos val="l"/>
        <c:numFmt formatCode="_-* #\ ##0_-;\-* #\ ##0_-;_-* &quot;-&quot;??_-;_-@_-" sourceLinked="1"/>
        <c:majorTickMark val="none"/>
        <c:minorTickMark val="none"/>
        <c:tickLblPos val="nextTo"/>
        <c:crossAx val="1936294431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KZ"/>
    </a:p>
  </c:txPr>
  <c:externalData r:id="rId3">
    <c:autoUpdate val="0"/>
  </c:externalData>
  <c:userShapes r:id="rId4"/>
</c:chartSpace>
</file>

<file path=ppt/charts/chart3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/>
              <a:t> </a:t>
            </a:r>
            <a:r>
              <a:rPr lang="kk-KZ" sz="1400" b="1" i="0" u="none" strike="noStrike" kern="1200" spc="0" baseline="0">
                <a:solidFill>
                  <a:sysClr val="windowText" lastClr="000000">
                    <a:lumMod val="65000"/>
                    <a:lumOff val="35000"/>
                  </a:sysClr>
                </a:solidFill>
                <a:effectLst/>
              </a:rPr>
              <a:t>Баға ұсынысы</a:t>
            </a:r>
            <a:endParaRPr lang="ru-RU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1"/>
          <c:order val="1"/>
          <c:tx>
            <c:strRef>
              <c:f>'Исходник 2026 ГФ1 за вес п'!$K$185</c:f>
              <c:strCache>
                <c:ptCount val="1"/>
                <c:pt idx="0">
                  <c:v> Несие сомасы   </c:v>
                </c:pt>
              </c:strCache>
            </c:strRef>
          </c:tx>
          <c:spPr>
            <a:gradFill flip="none" rotWithShape="1">
              <a:gsLst>
                <a:gs pos="0">
                  <a:schemeClr val="accent4">
                    <a:shade val="30000"/>
                    <a:satMod val="115000"/>
                  </a:schemeClr>
                </a:gs>
                <a:gs pos="50000">
                  <a:schemeClr val="accent4">
                    <a:shade val="67500"/>
                    <a:satMod val="115000"/>
                  </a:schemeClr>
                </a:gs>
                <a:gs pos="100000">
                  <a:schemeClr val="accent4"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K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'Исходник 2026 ГФ1 за вес п'!$I$186:$I$190</c:f>
              <c:strCache>
                <c:ptCount val="5"/>
                <c:pt idx="0">
                  <c:v> 20%-дан жоғары </c:v>
                </c:pt>
                <c:pt idx="1">
                  <c:v>12,60%</c:v>
                </c:pt>
                <c:pt idx="2">
                  <c:v> 6%-ға дейін </c:v>
                </c:pt>
                <c:pt idx="3">
                  <c:v> 13-19% </c:v>
                </c:pt>
                <c:pt idx="4">
                  <c:v> 7-12% </c:v>
                </c:pt>
              </c:strCache>
            </c:strRef>
          </c:cat>
          <c:val>
            <c:numRef>
              <c:f>'Исходник 2026 ГФ1 за вес п'!$K$186:$K$190</c:f>
              <c:numCache>
                <c:formatCode>_-* #\ ##0_-;\-* #\ ##0_-;_-* "-"??_-;_-@_-</c:formatCode>
                <c:ptCount val="5"/>
                <c:pt idx="0">
                  <c:v>268702.35729800002</c:v>
                </c:pt>
                <c:pt idx="1">
                  <c:v>60555.390059609999</c:v>
                </c:pt>
                <c:pt idx="2">
                  <c:v>36191.526374649999</c:v>
                </c:pt>
                <c:pt idx="3">
                  <c:v>4998.7749999999996</c:v>
                </c:pt>
                <c:pt idx="4">
                  <c:v>2190.4557690000001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AED-4CDE-960C-0041620EAF4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0"/>
        <c:overlap val="-27"/>
        <c:axId val="425759024"/>
        <c:axId val="429739504"/>
        <c:extLst>
          <c:ext xmlns:c15="http://schemas.microsoft.com/office/drawing/2012/chart" uri="{02D57815-91ED-43cb-92C2-25804820EDAC}">
            <c15:filteredBar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'Исходник 2026 ГФ1 за вес п'!$J$185</c15:sqref>
                        </c15:formulaRef>
                      </c:ext>
                    </c:extLst>
                    <c:strCache>
                      <c:ptCount val="1"/>
                    </c:strCache>
                  </c:strRef>
                </c:tx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'Исходник 2026 ГФ1 за вес п'!$I$186:$I$190</c15:sqref>
                        </c15:formulaRef>
                      </c:ext>
                    </c:extLst>
                    <c:strCache>
                      <c:ptCount val="5"/>
                      <c:pt idx="0">
                        <c:v> 20%-дан жоғары </c:v>
                      </c:pt>
                      <c:pt idx="1">
                        <c:v>12,60%</c:v>
                      </c:pt>
                      <c:pt idx="2">
                        <c:v> 6%-ға дейін </c:v>
                      </c:pt>
                      <c:pt idx="3">
                        <c:v> 13-19% </c:v>
                      </c:pt>
                      <c:pt idx="4">
                        <c:v> 7-12% 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'Исходник 2026 ГФ1 за вес п'!$J$186:$J$190</c15:sqref>
                        </c15:formulaRef>
                      </c:ext>
                    </c:extLst>
                    <c:numCache>
                      <c:formatCode>General</c:formatCode>
                      <c:ptCount val="5"/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1-8AED-4CDE-960C-0041620EAF4E}"/>
                  </c:ext>
                </c:extLst>
              </c15:ser>
            </c15:filteredBarSeries>
          </c:ext>
        </c:extLst>
      </c:barChart>
      <c:catAx>
        <c:axId val="4257590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KZ"/>
          </a:p>
        </c:txPr>
        <c:crossAx val="429739504"/>
        <c:crosses val="autoZero"/>
        <c:auto val="1"/>
        <c:lblAlgn val="ctr"/>
        <c:lblOffset val="100"/>
        <c:noMultiLvlLbl val="0"/>
      </c:catAx>
      <c:valAx>
        <c:axId val="429739504"/>
        <c:scaling>
          <c:orientation val="minMax"/>
        </c:scaling>
        <c:delete val="1"/>
        <c:axPos val="l"/>
        <c:numFmt formatCode="_-* #\ ##0_-;\-* #\ ##0_-;_-* &quot;-&quot;??_-;_-@_-" sourceLinked="1"/>
        <c:majorTickMark val="none"/>
        <c:minorTickMark val="none"/>
        <c:tickLblPos val="nextTo"/>
        <c:crossAx val="42575902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KZ"/>
    </a:p>
  </c:txPr>
  <c:externalData r:id="rId3">
    <c:autoUpdate val="0"/>
  </c:externalData>
  <c:userShapes r:id="rId4"/>
</c:chartSpace>
</file>

<file path=ppt/charts/chart3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/>
              <a:t> </a:t>
            </a:r>
            <a:r>
              <a:rPr lang="kk-KZ" sz="1400" b="1" i="0" u="none" strike="noStrike" kern="1200" spc="0" baseline="0">
                <a:solidFill>
                  <a:sysClr val="windowText" lastClr="000000">
                    <a:lumMod val="65000"/>
                    <a:lumOff val="35000"/>
                  </a:sysClr>
                </a:solidFill>
                <a:effectLst/>
              </a:rPr>
              <a:t>Мерзім</a:t>
            </a:r>
            <a:endParaRPr lang="ru-RU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1"/>
          <c:order val="1"/>
          <c:tx>
            <c:strRef>
              <c:f>'Исходник 2026 ГФ1 за вес п'!$K$201</c:f>
              <c:strCache>
                <c:ptCount val="1"/>
                <c:pt idx="0">
                  <c:v> Несие сомасы   </c:v>
                </c:pt>
              </c:strCache>
            </c:strRef>
          </c:tx>
          <c:spPr>
            <a:gradFill flip="none" rotWithShape="1">
              <a:gsLst>
                <a:gs pos="0">
                  <a:schemeClr val="accent4">
                    <a:shade val="30000"/>
                    <a:satMod val="115000"/>
                  </a:schemeClr>
                </a:gs>
                <a:gs pos="50000">
                  <a:schemeClr val="accent4">
                    <a:shade val="67500"/>
                    <a:satMod val="115000"/>
                  </a:schemeClr>
                </a:gs>
                <a:gs pos="100000">
                  <a:schemeClr val="accent4"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K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'Исходник 2026 ГФ1 за вес п'!$I$202:$I$206</c:f>
              <c:strCache>
                <c:ptCount val="5"/>
                <c:pt idx="0">
                  <c:v> 37-60 ай </c:v>
                </c:pt>
                <c:pt idx="1">
                  <c:v> 84 айдан жоғары </c:v>
                </c:pt>
                <c:pt idx="2">
                  <c:v>61-84 ай</c:v>
                </c:pt>
                <c:pt idx="3">
                  <c:v> 13-36 ай </c:v>
                </c:pt>
                <c:pt idx="4">
                  <c:v> 12 айға дейін </c:v>
                </c:pt>
              </c:strCache>
            </c:strRef>
          </c:cat>
          <c:val>
            <c:numRef>
              <c:f>'Исходник 2026 ГФ1 за вес п'!$K$202:$K$206</c:f>
              <c:numCache>
                <c:formatCode>_-* #\ ##0_-;\-* #\ ##0_-;_-* "-"??_-;_-@_-</c:formatCode>
                <c:ptCount val="5"/>
                <c:pt idx="0">
                  <c:v>143801.98659434001</c:v>
                </c:pt>
                <c:pt idx="1">
                  <c:v>141508.812267</c:v>
                </c:pt>
                <c:pt idx="2">
                  <c:v>68583.659074919997</c:v>
                </c:pt>
                <c:pt idx="3">
                  <c:v>16358.546565000001</c:v>
                </c:pt>
                <c:pt idx="4">
                  <c:v>2385.5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AEC-4895-9EC1-3351B55CE80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0"/>
        <c:overlap val="-27"/>
        <c:axId val="807511344"/>
        <c:axId val="429699184"/>
        <c:extLst>
          <c:ext xmlns:c15="http://schemas.microsoft.com/office/drawing/2012/chart" uri="{02D57815-91ED-43cb-92C2-25804820EDAC}">
            <c15:filteredBar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'Исходник 2026 ГФ1 за вес п'!$J$201</c15:sqref>
                        </c15:formulaRef>
                      </c:ext>
                    </c:extLst>
                    <c:strCache>
                      <c:ptCount val="1"/>
                    </c:strCache>
                  </c:strRef>
                </c:tx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'Исходник 2026 ГФ1 за вес п'!$I$202:$I$206</c15:sqref>
                        </c15:formulaRef>
                      </c:ext>
                    </c:extLst>
                    <c:strCache>
                      <c:ptCount val="5"/>
                      <c:pt idx="0">
                        <c:v> 37-60 ай </c:v>
                      </c:pt>
                      <c:pt idx="1">
                        <c:v> 84 айдан жоғары </c:v>
                      </c:pt>
                      <c:pt idx="2">
                        <c:v>61-84 ай</c:v>
                      </c:pt>
                      <c:pt idx="3">
                        <c:v> 13-36 ай </c:v>
                      </c:pt>
                      <c:pt idx="4">
                        <c:v> 12 айға дейін 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'Исходник 2026 ГФ1 за вес п'!$J$202:$J$206</c15:sqref>
                        </c15:formulaRef>
                      </c:ext>
                    </c:extLst>
                    <c:numCache>
                      <c:formatCode>General</c:formatCode>
                      <c:ptCount val="5"/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1-5AEC-4895-9EC1-3351B55CE805}"/>
                  </c:ext>
                </c:extLst>
              </c15:ser>
            </c15:filteredBarSeries>
          </c:ext>
        </c:extLst>
      </c:barChart>
      <c:catAx>
        <c:axId val="8075113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KZ"/>
          </a:p>
        </c:txPr>
        <c:crossAx val="429699184"/>
        <c:crosses val="autoZero"/>
        <c:auto val="1"/>
        <c:lblAlgn val="ctr"/>
        <c:lblOffset val="100"/>
        <c:noMultiLvlLbl val="0"/>
      </c:catAx>
      <c:valAx>
        <c:axId val="429699184"/>
        <c:scaling>
          <c:orientation val="minMax"/>
        </c:scaling>
        <c:delete val="1"/>
        <c:axPos val="l"/>
        <c:numFmt formatCode="_-* #\ ##0_-;\-* #\ ##0_-;_-* &quot;-&quot;??_-;_-@_-" sourceLinked="1"/>
        <c:majorTickMark val="none"/>
        <c:minorTickMark val="none"/>
        <c:tickLblPos val="nextTo"/>
        <c:crossAx val="80751134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KZ"/>
    </a:p>
  </c:txPr>
  <c:externalData r:id="rId3">
    <c:autoUpdate val="0"/>
  </c:externalData>
  <c:userShapes r:id="rId4"/>
</c:chartSpace>
</file>

<file path=ppt/charts/chart3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33359181001059"/>
          <c:y val="6.3873379825945042E-2"/>
          <c:w val="0.40713003388357688"/>
          <c:h val="0.84830072291338054"/>
        </c:manualLayout>
      </c:layout>
      <c:pieChart>
        <c:varyColors val="1"/>
        <c:ser>
          <c:idx val="0"/>
          <c:order val="0"/>
          <c:dPt>
            <c:idx val="0"/>
            <c:bubble3D val="0"/>
            <c:explosion val="6"/>
            <c:spPr>
              <a:gradFill flip="none" rotWithShape="1">
                <a:gsLst>
                  <a:gs pos="0">
                    <a:srgbClr val="FFC000">
                      <a:shade val="30000"/>
                      <a:satMod val="115000"/>
                    </a:srgbClr>
                  </a:gs>
                  <a:gs pos="50000">
                    <a:srgbClr val="FFC000">
                      <a:shade val="67500"/>
                      <a:satMod val="115000"/>
                    </a:srgbClr>
                  </a:gs>
                  <a:gs pos="100000">
                    <a:srgbClr val="FFC000">
                      <a:shade val="100000"/>
                      <a:satMod val="115000"/>
                    </a:srgbClr>
                  </a:gs>
                </a:gsLst>
                <a:path path="circle">
                  <a:fillToRect t="100000" r="100000"/>
                </a:path>
                <a:tileRect l="-100000" b="-100000"/>
              </a:gra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106F-4F63-B0CF-0FF29269CB1F}"/>
              </c:ext>
            </c:extLst>
          </c:dPt>
          <c:dPt>
            <c:idx val="1"/>
            <c:bubble3D val="0"/>
            <c:spPr>
              <a:gradFill flip="none" rotWithShape="1">
                <a:gsLst>
                  <a:gs pos="0">
                    <a:schemeClr val="accent6">
                      <a:shade val="30000"/>
                      <a:satMod val="115000"/>
                    </a:schemeClr>
                  </a:gs>
                  <a:gs pos="50000">
                    <a:schemeClr val="accent6">
                      <a:shade val="67500"/>
                      <a:satMod val="115000"/>
                    </a:schemeClr>
                  </a:gs>
                  <a:gs pos="100000">
                    <a:schemeClr val="accent6">
                      <a:shade val="100000"/>
                      <a:satMod val="115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106F-4F63-B0CF-0FF29269CB1F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fld id="{250E7397-5FDA-4A89-A24F-86E3D2586F26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FC4777C4-4A7A-4B35-A8FD-BE38A5CF3060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1-106F-4F63-B0CF-0FF29269CB1F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 dirty="0"/>
                      <a:t>231 359</a:t>
                    </a:r>
                    <a:fld id="{EF2A1F99-0C98-42F1-9104-F5CFE7C3BA56}" type="CELLRANGE">
                      <a:rPr lang="en-US" smtClean="0"/>
                      <a:pPr/>
                      <a:t>[ДИАПАЗОН ЯЧЕЕК]</a:t>
                    </a:fld>
                    <a:r>
                      <a:rPr lang="en-US" baseline="0" dirty="0"/>
                      <a:t>; </a:t>
                    </a:r>
                    <a:fld id="{D6FAC139-DA08-43CC-ABBA-474EA97F7086}" type="VALUE">
                      <a:rPr lang="en-US" baseline="0"/>
                      <a:pPr/>
                      <a:t>[ЗНАЧЕНИЕ]</a:t>
                    </a:fld>
                    <a:endParaRPr lang="en-US" baseline="0" dirty="0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3-106F-4F63-B0CF-0FF29269CB1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KZ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showDataLabelsRange val="1"/>
              </c:ext>
            </c:extLst>
          </c:dLbls>
          <c:cat>
            <c:strRef>
              <c:f>('Исходник 2026 ГФ1 за вес п'!$I$301,'Исходник 2026 ГФ1 за вес п'!$K$301)</c:f>
              <c:strCache>
                <c:ptCount val="2"/>
                <c:pt idx="0">
                  <c:v> Басымдық емес </c:v>
                </c:pt>
                <c:pt idx="1">
                  <c:v> Басымдық </c:v>
                </c:pt>
              </c:strCache>
              <c:extLst/>
            </c:strRef>
          </c:cat>
          <c:val>
            <c:numRef>
              <c:f>('Исходник 2026 ГФ1 за вес п'!$I$302,'Исходник 2026 ГФ1 за вес п'!$K$302)</c:f>
              <c:numCache>
                <c:formatCode>0%</c:formatCode>
                <c:ptCount val="2"/>
                <c:pt idx="0">
                  <c:v>0.37913163966246083</c:v>
                </c:pt>
                <c:pt idx="1">
                  <c:v>0.62086836033753923</c:v>
                </c:pt>
              </c:numCache>
              <c:extLst/>
            </c:numRef>
          </c:val>
          <c:extLst>
            <c:ext xmlns:c15="http://schemas.microsoft.com/office/drawing/2012/chart" uri="{02D57815-91ED-43cb-92C2-25804820EDAC}">
              <c15:datalabelsRange>
                <c15:f>'Исходник 2026 ГФ1 за вес п'!$I$304:$K$304</c15:f>
                <c15:dlblRangeCache>
                  <c:ptCount val="3"/>
                  <c:pt idx="0">
                    <c:v> 141 279 </c:v>
                  </c:pt>
                  <c:pt idx="2">
                    <c:v> 231 359 </c:v>
                  </c:pt>
                </c15:dlblRangeCache>
              </c15:datalabelsRange>
            </c:ext>
            <c:ext xmlns:c16="http://schemas.microsoft.com/office/drawing/2014/chart" uri="{C3380CC4-5D6E-409C-BE32-E72D297353CC}">
              <c16:uniqueId val="{00000004-106F-4F63-B0CF-0FF29269CB1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KZ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KZ"/>
    </a:p>
  </c:txPr>
  <c:externalData r:id="rId3">
    <c:autoUpdate val="0"/>
  </c:externalData>
</c:chartSpace>
</file>

<file path=ppt/charts/chart3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KZ"/>
        </a:p>
      </c:txPr>
    </c:title>
    <c:autoTitleDeleted val="0"/>
    <c:plotArea>
      <c:layout>
        <c:manualLayout>
          <c:layoutTarget val="inner"/>
          <c:xMode val="edge"/>
          <c:yMode val="edge"/>
          <c:x val="0.50973572037510662"/>
          <c:y val="7.0803721741221737E-2"/>
          <c:w val="0.47940134507909443"/>
          <c:h val="0.90533489658489663"/>
        </c:manualLayout>
      </c:layout>
      <c:barChart>
        <c:barDir val="bar"/>
        <c:grouping val="clustered"/>
        <c:varyColors val="0"/>
        <c:ser>
          <c:idx val="1"/>
          <c:order val="1"/>
          <c:tx>
            <c:strRef>
              <c:f>'Исходник 2026 ГФ1 за вес п'!$K$229</c:f>
              <c:strCache>
                <c:ptCount val="1"/>
                <c:pt idx="0">
                  <c:v> Саны </c:v>
                </c:pt>
              </c:strCache>
            </c:strRef>
          </c:tx>
          <c:spPr>
            <a:gradFill flip="none" rotWithShape="1">
              <a:gsLst>
                <a:gs pos="0">
                  <a:schemeClr val="accent4">
                    <a:shade val="30000"/>
                    <a:satMod val="115000"/>
                  </a:schemeClr>
                </a:gs>
                <a:gs pos="50000">
                  <a:schemeClr val="accent4">
                    <a:shade val="67500"/>
                    <a:satMod val="115000"/>
                  </a:schemeClr>
                </a:gs>
                <a:gs pos="100000">
                  <a:schemeClr val="accent4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  <a:effectLst/>
          </c:spPr>
          <c:invertIfNegative val="0"/>
          <c:dPt>
            <c:idx val="14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0B13-48E9-8692-4F52271E559F}"/>
              </c:ext>
            </c:extLst>
          </c:dPt>
          <c:dPt>
            <c:idx val="15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0B13-48E9-8692-4F52271E559F}"/>
              </c:ext>
            </c:extLst>
          </c:dPt>
          <c:dPt>
            <c:idx val="16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0B13-48E9-8692-4F52271E559F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fld id="{DEF40E8B-98FD-40BF-A313-63AE842FC2A2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1F55844C-755A-4372-A845-B139A8DC5E97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6-0B13-48E9-8692-4F52271E559F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E1C0F57D-CC14-49CA-8389-3B511CE2A691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8029D924-96BA-414B-9AB0-47C66ADF36B7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7-0B13-48E9-8692-4F52271E559F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94D2FBF0-7D13-4260-A642-AF19ECDF01B8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4B2616E7-A6F9-460A-984E-414F7CBF77E4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8-0B13-48E9-8692-4F52271E559F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fld id="{2B7111A5-3DDD-4A3F-965A-D79947DD6134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854B1C2D-D653-4345-A289-387F10916A08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9-0B13-48E9-8692-4F52271E559F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fld id="{FDE662C4-65CF-4747-9054-B6EBD459BE9C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E5A9F57F-6D9E-4DA3-A027-D247C38BB074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A-0B13-48E9-8692-4F52271E559F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fld id="{3871BAE5-88BF-4F20-A15A-4CDC4B3032AD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8548E866-E52D-4A0D-94F9-CDBB471AC3E5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B-0B13-48E9-8692-4F52271E559F}"/>
                </c:ext>
              </c:extLst>
            </c:dLbl>
            <c:dLbl>
              <c:idx val="6"/>
              <c:tx>
                <c:rich>
                  <a:bodyPr/>
                  <a:lstStyle/>
                  <a:p>
                    <a:fld id="{18ECC74E-A033-49C0-BA79-C20A6C5832AD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D4277CA3-AAA4-438A-AC4F-2A0BF33A2322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C-0B13-48E9-8692-4F52271E559F}"/>
                </c:ext>
              </c:extLst>
            </c:dLbl>
            <c:dLbl>
              <c:idx val="7"/>
              <c:tx>
                <c:rich>
                  <a:bodyPr/>
                  <a:lstStyle/>
                  <a:p>
                    <a:fld id="{8137E53E-0623-4A60-A07C-A343B69731FE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85DAF7A2-8D87-4B7B-BD46-A9A66F7294B9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D-0B13-48E9-8692-4F52271E559F}"/>
                </c:ext>
              </c:extLst>
            </c:dLbl>
            <c:dLbl>
              <c:idx val="8"/>
              <c:tx>
                <c:rich>
                  <a:bodyPr/>
                  <a:lstStyle/>
                  <a:p>
                    <a:fld id="{BDC4E581-5845-47AA-8023-0ECEE0258DAD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5E62F25F-B89C-446C-AA9E-D19F582C4E42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E-0B13-48E9-8692-4F52271E559F}"/>
                </c:ext>
              </c:extLst>
            </c:dLbl>
            <c:dLbl>
              <c:idx val="9"/>
              <c:tx>
                <c:rich>
                  <a:bodyPr/>
                  <a:lstStyle/>
                  <a:p>
                    <a:fld id="{A846706D-028F-4FD8-A3ED-B41036256272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E614451B-A809-4F22-9644-8DF531025C64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F-0B13-48E9-8692-4F52271E559F}"/>
                </c:ext>
              </c:extLst>
            </c:dLbl>
            <c:dLbl>
              <c:idx val="10"/>
              <c:tx>
                <c:rich>
                  <a:bodyPr/>
                  <a:lstStyle/>
                  <a:p>
                    <a:fld id="{1C4ACCEA-7424-42E0-A36B-F3EA661F8ED2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2A528BFC-1305-447D-8D99-E998FDD0DE9A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0-0B13-48E9-8692-4F52271E559F}"/>
                </c:ext>
              </c:extLst>
            </c:dLbl>
            <c:dLbl>
              <c:idx val="11"/>
              <c:tx>
                <c:rich>
                  <a:bodyPr/>
                  <a:lstStyle/>
                  <a:p>
                    <a:fld id="{6AFB59B1-6BCD-4C59-824F-45583900AF82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48B60FCB-360D-4C8F-AE01-ABAE7A94CF49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1-0B13-48E9-8692-4F52271E559F}"/>
                </c:ext>
              </c:extLst>
            </c:dLbl>
            <c:dLbl>
              <c:idx val="12"/>
              <c:tx>
                <c:rich>
                  <a:bodyPr/>
                  <a:lstStyle/>
                  <a:p>
                    <a:fld id="{0C5A3231-7F76-4EE0-B9CE-74401203469E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F0C7D2F1-9066-4CDA-A578-E2A652E777C1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2-0B13-48E9-8692-4F52271E559F}"/>
                </c:ext>
              </c:extLst>
            </c:dLbl>
            <c:dLbl>
              <c:idx val="13"/>
              <c:tx>
                <c:rich>
                  <a:bodyPr/>
                  <a:lstStyle/>
                  <a:p>
                    <a:fld id="{C95CABBC-E93C-4BAE-9F68-E49DE40A75DD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3EBB40AF-9CC8-4FF8-9DF5-6094575A66AA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3-0B13-48E9-8692-4F52271E559F}"/>
                </c:ext>
              </c:extLst>
            </c:dLbl>
            <c:dLbl>
              <c:idx val="14"/>
              <c:tx>
                <c:rich>
                  <a:bodyPr/>
                  <a:lstStyle/>
                  <a:p>
                    <a:fld id="{5F96109E-60DB-40B1-ACBA-C20EF9C7D7D1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DB6D1AF2-7B0A-41F3-A8DA-556C4F26F1E6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1-0B13-48E9-8692-4F52271E559F}"/>
                </c:ext>
              </c:extLst>
            </c:dLbl>
            <c:dLbl>
              <c:idx val="15"/>
              <c:tx>
                <c:rich>
                  <a:bodyPr/>
                  <a:lstStyle/>
                  <a:p>
                    <a:fld id="{F7821FFD-74B6-4D49-8302-B7B7B71AF194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768D5078-21EC-4406-BB2F-A49BBACC3D30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3-0B13-48E9-8692-4F52271E559F}"/>
                </c:ext>
              </c:extLst>
            </c:dLbl>
            <c:dLbl>
              <c:idx val="16"/>
              <c:layout>
                <c:manualLayout>
                  <c:x val="-0.11127687790091882"/>
                  <c:y val="0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000" b="1" i="0" u="none" strike="noStrik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B54176AD-5224-4351-A151-D317552BF431}" type="CELLRANGE">
                      <a:rPr lang="en-US" sz="1000" b="1" baseline="0">
                        <a:solidFill>
                          <a:schemeClr val="tx1"/>
                        </a:solidFill>
                      </a:rPr>
                      <a:pPr>
                        <a:defRPr sz="1000" b="1">
                          <a:solidFill>
                            <a:schemeClr val="tx1"/>
                          </a:solidFill>
                        </a:defRPr>
                      </a:pPr>
                      <a:t>[ДИАПАЗОН ЯЧЕЕК]</a:t>
                    </a:fld>
                    <a:r>
                      <a:rPr lang="en-US" sz="1000" b="1" baseline="0">
                        <a:solidFill>
                          <a:schemeClr val="tx1"/>
                        </a:solidFill>
                      </a:rPr>
                      <a:t>; </a:t>
                    </a:r>
                    <a:fld id="{89CD3B5D-5860-4832-8036-DD7E6CA46FBA}" type="VALUE">
                      <a:rPr lang="en-US" sz="1000" b="1" baseline="0">
                        <a:solidFill>
                          <a:schemeClr val="tx1"/>
                        </a:solidFill>
                      </a:rPr>
                      <a:pPr>
                        <a:defRPr sz="1000" b="1">
                          <a:solidFill>
                            <a:schemeClr val="tx1"/>
                          </a:solidFill>
                        </a:defRPr>
                      </a:pPr>
                      <a:t>[ЗНАЧЕНИЕ]</a:t>
                    </a:fld>
                    <a:endParaRPr lang="en-US" sz="1000" b="1" baseline="0">
                      <a:solidFill>
                        <a:schemeClr val="tx1"/>
                      </a:solidFill>
                    </a:endParaRPr>
                  </a:p>
                </c:rich>
              </c:tx>
              <c:numFmt formatCode="0.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5-0B13-48E9-8692-4F52271E559F}"/>
                </c:ext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K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DataLabelsRange val="1"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'Исходник 2026 ГФ1 за вес п'!$I$230:$I$246</c:f>
              <c:strCache>
                <c:ptCount val="17"/>
                <c:pt idx="0">
                  <c:v> Электрмен, газбен, буамен, ыстық сумен жабдықтау және ауаны баптау </c:v>
                </c:pt>
                <c:pt idx="1">
                  <c:v> Ақпарат және байланыс </c:v>
                </c:pt>
                <c:pt idx="2">
                  <c:v> Тау-кен өндіру өнеркәсібі және карьерлерді игеру </c:v>
                </c:pt>
                <c:pt idx="3">
                  <c:v> Сумен жабдықтау; қалдықтарды жинау, өңдеу және жою, ластануды жою жөніндегі қызмет </c:v>
                </c:pt>
                <c:pt idx="4">
                  <c:v> Кәсіби, ғылыми және техникалық қызмет </c:v>
                </c:pt>
                <c:pt idx="5">
                  <c:v> Өнер, ойын-сауық және демалыс </c:v>
                </c:pt>
                <c:pt idx="6">
                  <c:v> Өзге де қызмет түрлерін ұсыну </c:v>
                </c:pt>
                <c:pt idx="7">
                  <c:v> Әкімшілік және қосалқы қызмет көрсету саласындағы қызмет </c:v>
                </c:pt>
                <c:pt idx="8">
                  <c:v> Ауыл, орман және балық шаруашылығы </c:v>
                </c:pt>
                <c:pt idx="9">
                  <c:v> Денсаулық сақтау және халықты әлеуметтік қамтамасыз ету </c:v>
                </c:pt>
                <c:pt idx="10">
                  <c:v> Жылжымайтын мүлікпен операциялар </c:v>
                </c:pt>
                <c:pt idx="11">
                  <c:v> Білім беру </c:v>
                </c:pt>
                <c:pt idx="12">
                  <c:v> Көлік және қоймалау </c:v>
                </c:pt>
                <c:pt idx="13">
                  <c:v> Тұруды және тамақтандыруды ұйымдастыру бойынша қызметтер көрсету </c:v>
                </c:pt>
                <c:pt idx="14">
                  <c:v> Құрылыс </c:v>
                </c:pt>
                <c:pt idx="15">
                  <c:v> Көтерме және бөлшек сауда; автомобильдер мен мотоциклдерді жөндеу </c:v>
                </c:pt>
                <c:pt idx="16">
                  <c:v> Өңдеу өнеркәсібі </c:v>
                </c:pt>
              </c:strCache>
            </c:strRef>
          </c:cat>
          <c:val>
            <c:numRef>
              <c:f>'Исходник 2026 ГФ1 за вес п'!$K$230:$K$246</c:f>
              <c:numCache>
                <c:formatCode>0.0%</c:formatCode>
                <c:ptCount val="17"/>
                <c:pt idx="0">
                  <c:v>1.0649627263045794E-3</c:v>
                </c:pt>
                <c:pt idx="1">
                  <c:v>4.2598509052183178E-3</c:v>
                </c:pt>
                <c:pt idx="2">
                  <c:v>4.7923322683706068E-3</c:v>
                </c:pt>
                <c:pt idx="3">
                  <c:v>5.8572949946751867E-3</c:v>
                </c:pt>
                <c:pt idx="4">
                  <c:v>9.5846645367412137E-3</c:v>
                </c:pt>
                <c:pt idx="5">
                  <c:v>1.0117145899893504E-2</c:v>
                </c:pt>
                <c:pt idx="6">
                  <c:v>1.2247071352502662E-2</c:v>
                </c:pt>
                <c:pt idx="7">
                  <c:v>2.0766773162939296E-2</c:v>
                </c:pt>
                <c:pt idx="8">
                  <c:v>2.4494142705005325E-2</c:v>
                </c:pt>
                <c:pt idx="9">
                  <c:v>2.8753993610223641E-2</c:v>
                </c:pt>
                <c:pt idx="10">
                  <c:v>3.1948881789137379E-2</c:v>
                </c:pt>
                <c:pt idx="11">
                  <c:v>4.472843450479233E-2</c:v>
                </c:pt>
                <c:pt idx="12">
                  <c:v>5.3780617678381257E-2</c:v>
                </c:pt>
                <c:pt idx="13">
                  <c:v>7.1352502662406822E-2</c:v>
                </c:pt>
                <c:pt idx="14">
                  <c:v>0.11980830670926518</c:v>
                </c:pt>
                <c:pt idx="15">
                  <c:v>0.22577209797657083</c:v>
                </c:pt>
                <c:pt idx="16">
                  <c:v>0.33067092651757191</c:v>
                </c:pt>
              </c:numCache>
            </c:numRef>
          </c:val>
          <c:extLst>
            <c:ext xmlns:c15="http://schemas.microsoft.com/office/drawing/2012/chart" uri="{02D57815-91ED-43cb-92C2-25804820EDAC}">
              <c15:datalabelsRange>
                <c15:f>'Исходник 2026 ГФ1 за вес п'!$M$230:$M$246</c15:f>
                <c15:dlblRangeCache>
                  <c:ptCount val="17"/>
                  <c:pt idx="0">
                    <c:v> 2 </c:v>
                  </c:pt>
                  <c:pt idx="1">
                    <c:v> 8 </c:v>
                  </c:pt>
                  <c:pt idx="2">
                    <c:v> 9 </c:v>
                  </c:pt>
                  <c:pt idx="3">
                    <c:v> 11 </c:v>
                  </c:pt>
                  <c:pt idx="4">
                    <c:v> 18 </c:v>
                  </c:pt>
                  <c:pt idx="5">
                    <c:v> 19 </c:v>
                  </c:pt>
                  <c:pt idx="6">
                    <c:v> 23 </c:v>
                  </c:pt>
                  <c:pt idx="7">
                    <c:v> 39 </c:v>
                  </c:pt>
                  <c:pt idx="8">
                    <c:v> 46 </c:v>
                  </c:pt>
                  <c:pt idx="9">
                    <c:v> 54 </c:v>
                  </c:pt>
                  <c:pt idx="10">
                    <c:v> 60 </c:v>
                  </c:pt>
                  <c:pt idx="11">
                    <c:v> 84 </c:v>
                  </c:pt>
                  <c:pt idx="12">
                    <c:v> 101 </c:v>
                  </c:pt>
                  <c:pt idx="13">
                    <c:v> 134 </c:v>
                  </c:pt>
                  <c:pt idx="14">
                    <c:v> 225 </c:v>
                  </c:pt>
                  <c:pt idx="15">
                    <c:v> 424 </c:v>
                  </c:pt>
                  <c:pt idx="16">
                    <c:v> 621 </c:v>
                  </c:pt>
                </c15:dlblRangeCache>
              </c15:datalabelsRange>
            </c:ext>
            <c:ext xmlns:c16="http://schemas.microsoft.com/office/drawing/2014/chart" uri="{C3380CC4-5D6E-409C-BE32-E72D297353CC}">
              <c16:uniqueId val="{00000014-0B13-48E9-8692-4F52271E559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1682354463"/>
        <c:axId val="1772308847"/>
        <c:extLst>
          <c:ext xmlns:c15="http://schemas.microsoft.com/office/drawing/2012/chart" uri="{02D57815-91ED-43cb-92C2-25804820EDAC}">
            <c15:filteredBar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'Исходник 2026 ГФ1 за вес п'!$J$229</c15:sqref>
                        </c15:formulaRef>
                      </c:ext>
                    </c:extLst>
                    <c:strCache>
                      <c:ptCount val="1"/>
                    </c:strCache>
                  </c:strRef>
                </c:tx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'Исходник 2026 ГФ1 за вес п'!$I$230:$I$246</c15:sqref>
                        </c15:formulaRef>
                      </c:ext>
                    </c:extLst>
                    <c:strCache>
                      <c:ptCount val="17"/>
                      <c:pt idx="0">
                        <c:v> Электрмен, газбен, буамен, ыстық сумен жабдықтау және ауаны баптау </c:v>
                      </c:pt>
                      <c:pt idx="1">
                        <c:v> Ақпарат және байланыс </c:v>
                      </c:pt>
                      <c:pt idx="2">
                        <c:v> Тау-кен өндіру өнеркәсібі және карьерлерді игеру </c:v>
                      </c:pt>
                      <c:pt idx="3">
                        <c:v> Сумен жабдықтау; қалдықтарды жинау, өңдеу және жою, ластануды жою жөніндегі қызмет </c:v>
                      </c:pt>
                      <c:pt idx="4">
                        <c:v> Кәсіби, ғылыми және техникалық қызмет </c:v>
                      </c:pt>
                      <c:pt idx="5">
                        <c:v> Өнер, ойын-сауық және демалыс </c:v>
                      </c:pt>
                      <c:pt idx="6">
                        <c:v> Өзге де қызмет түрлерін ұсыну </c:v>
                      </c:pt>
                      <c:pt idx="7">
                        <c:v> Әкімшілік және қосалқы қызмет көрсету саласындағы қызмет </c:v>
                      </c:pt>
                      <c:pt idx="8">
                        <c:v> Ауыл, орман және балық шаруашылығы </c:v>
                      </c:pt>
                      <c:pt idx="9">
                        <c:v> Денсаулық сақтау және халықты әлеуметтік қамтамасыз ету </c:v>
                      </c:pt>
                      <c:pt idx="10">
                        <c:v> Жылжымайтын мүлікпен операциялар </c:v>
                      </c:pt>
                      <c:pt idx="11">
                        <c:v> Білім беру </c:v>
                      </c:pt>
                      <c:pt idx="12">
                        <c:v> Көлік және қоймалау </c:v>
                      </c:pt>
                      <c:pt idx="13">
                        <c:v> Тұруды және тамақтандыруды ұйымдастыру бойынша қызметтер көрсету </c:v>
                      </c:pt>
                      <c:pt idx="14">
                        <c:v> Құрылыс </c:v>
                      </c:pt>
                      <c:pt idx="15">
                        <c:v> Көтерме және бөлшек сауда; автомобильдер мен мотоциклдерді жөндеу </c:v>
                      </c:pt>
                      <c:pt idx="16">
                        <c:v> Өңдеу өнеркәсібі 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'Исходник 2026 ГФ1 за вес п'!$J$230:$J$246</c15:sqref>
                        </c15:formulaRef>
                      </c:ext>
                    </c:extLst>
                    <c:numCache>
                      <c:formatCode>General</c:formatCode>
                      <c:ptCount val="17"/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15-0B13-48E9-8692-4F52271E559F}"/>
                  </c:ext>
                </c:extLst>
              </c15:ser>
            </c15:filteredBarSeries>
          </c:ext>
        </c:extLst>
      </c:barChart>
      <c:catAx>
        <c:axId val="1682354463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KZ"/>
          </a:p>
        </c:txPr>
        <c:crossAx val="1772308847"/>
        <c:crosses val="autoZero"/>
        <c:auto val="1"/>
        <c:lblAlgn val="ctr"/>
        <c:lblOffset val="100"/>
        <c:noMultiLvlLbl val="0"/>
      </c:catAx>
      <c:valAx>
        <c:axId val="1772308847"/>
        <c:scaling>
          <c:orientation val="minMax"/>
        </c:scaling>
        <c:delete val="1"/>
        <c:axPos val="b"/>
        <c:numFmt formatCode="0.0%" sourceLinked="1"/>
        <c:majorTickMark val="none"/>
        <c:minorTickMark val="none"/>
        <c:tickLblPos val="nextTo"/>
        <c:crossAx val="168235446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KZ"/>
    </a:p>
  </c:txPr>
  <c:externalData r:id="rId3">
    <c:autoUpdate val="0"/>
  </c:externalData>
</c:chartSpace>
</file>

<file path=ppt/charts/chart3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KZ"/>
        </a:p>
      </c:txPr>
    </c:title>
    <c:autoTitleDeleted val="0"/>
    <c:plotArea>
      <c:layout>
        <c:manualLayout>
          <c:layoutTarget val="inner"/>
          <c:xMode val="edge"/>
          <c:yMode val="edge"/>
          <c:x val="0.50973572037510662"/>
          <c:y val="7.0842056187210498E-2"/>
          <c:w val="0.49026427962489344"/>
          <c:h val="0.90528364314503995"/>
        </c:manualLayout>
      </c:layout>
      <c:barChart>
        <c:barDir val="bar"/>
        <c:grouping val="clustered"/>
        <c:varyColors val="0"/>
        <c:ser>
          <c:idx val="1"/>
          <c:order val="1"/>
          <c:tx>
            <c:strRef>
              <c:f>'Исходник 2026 ГФ1 за вес п'!$K$250</c:f>
              <c:strCache>
                <c:ptCount val="1"/>
                <c:pt idx="0">
                  <c:v> Несие сомасы   </c:v>
                </c:pt>
              </c:strCache>
            </c:strRef>
          </c:tx>
          <c:spPr>
            <a:gradFill flip="none" rotWithShape="1">
              <a:gsLst>
                <a:gs pos="0">
                  <a:schemeClr val="accent4">
                    <a:shade val="30000"/>
                    <a:satMod val="115000"/>
                  </a:schemeClr>
                </a:gs>
                <a:gs pos="50000">
                  <a:schemeClr val="accent4">
                    <a:shade val="67500"/>
                    <a:satMod val="115000"/>
                  </a:schemeClr>
                </a:gs>
                <a:gs pos="100000">
                  <a:schemeClr val="accent4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  <a:effectLst/>
          </c:spPr>
          <c:invertIfNegative val="0"/>
          <c:dPt>
            <c:idx val="12"/>
            <c:invertIfNegative val="0"/>
            <c:bubble3D val="0"/>
            <c:spPr>
              <a:gradFill flip="none" rotWithShape="1">
                <a:gsLst>
                  <a:gs pos="0">
                    <a:schemeClr val="accent4">
                      <a:shade val="30000"/>
                      <a:satMod val="115000"/>
                    </a:schemeClr>
                  </a:gs>
                  <a:gs pos="50000">
                    <a:schemeClr val="accent4">
                      <a:shade val="67500"/>
                      <a:satMod val="115000"/>
                    </a:schemeClr>
                  </a:gs>
                  <a:gs pos="100000">
                    <a:schemeClr val="accent4">
                      <a:shade val="100000"/>
                      <a:satMod val="115000"/>
                    </a:schemeClr>
                  </a:gs>
                </a:gsLst>
                <a:lin ang="10800000" scaled="1"/>
                <a:tileRect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6885-430B-A2A1-4DF8A186B95E}"/>
              </c:ext>
            </c:extLst>
          </c:dPt>
          <c:dPt>
            <c:idx val="14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6885-430B-A2A1-4DF8A186B95E}"/>
              </c:ext>
            </c:extLst>
          </c:dPt>
          <c:dPt>
            <c:idx val="15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6885-430B-A2A1-4DF8A186B95E}"/>
              </c:ext>
            </c:extLst>
          </c:dPt>
          <c:dPt>
            <c:idx val="16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6885-430B-A2A1-4DF8A186B95E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fld id="{03BD73F8-0FD1-457F-B6C8-992758156093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391198E9-CD32-4974-96F7-71C3DF78BFDD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8-6885-430B-A2A1-4DF8A186B95E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708EA1EF-5BB6-498D-9641-EFDD27FFE495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EB57276D-E959-48DC-BBAA-7E75F49EDAD4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9-6885-430B-A2A1-4DF8A186B95E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80941110-EF59-4D9F-BB36-A25492444A71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F7FD897A-0896-4CC7-9537-549833678921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A-6885-430B-A2A1-4DF8A186B95E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fld id="{0C6BD35D-3D38-4E25-B71D-BD7E63FE092B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8E4ACE30-8664-4BF0-A288-49F9902A1E52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B-6885-430B-A2A1-4DF8A186B95E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fld id="{BF8A6CFA-DED6-43C3-A8BE-201F6CE0D5F9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C4CC9CB2-2CE4-4782-97BB-440FB8F407D9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C-6885-430B-A2A1-4DF8A186B95E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fld id="{536A7716-E0CB-43EE-8C66-9530B4CAE550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1687164F-263B-4073-A3BE-9F6071968753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D-6885-430B-A2A1-4DF8A186B95E}"/>
                </c:ext>
              </c:extLst>
            </c:dLbl>
            <c:dLbl>
              <c:idx val="6"/>
              <c:tx>
                <c:rich>
                  <a:bodyPr/>
                  <a:lstStyle/>
                  <a:p>
                    <a:fld id="{E2420220-170B-4E83-9809-4F1F26891EBD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7C36A4B8-30D6-4966-A6C8-0FC0B530EFDB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E-6885-430B-A2A1-4DF8A186B95E}"/>
                </c:ext>
              </c:extLst>
            </c:dLbl>
            <c:dLbl>
              <c:idx val="7"/>
              <c:tx>
                <c:rich>
                  <a:bodyPr/>
                  <a:lstStyle/>
                  <a:p>
                    <a:fld id="{EB40C4CA-9DDA-47A5-842E-9AF19CA1021F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6A4C5A42-327F-427A-B395-B1239CBC50FC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F-6885-430B-A2A1-4DF8A186B95E}"/>
                </c:ext>
              </c:extLst>
            </c:dLbl>
            <c:dLbl>
              <c:idx val="8"/>
              <c:tx>
                <c:rich>
                  <a:bodyPr/>
                  <a:lstStyle/>
                  <a:p>
                    <a:fld id="{03335C37-2872-4C81-BBC5-4EBF45A8525A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31646CB7-2D52-427E-AF00-9DBB9F4499E6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0-6885-430B-A2A1-4DF8A186B95E}"/>
                </c:ext>
              </c:extLst>
            </c:dLbl>
            <c:dLbl>
              <c:idx val="9"/>
              <c:tx>
                <c:rich>
                  <a:bodyPr/>
                  <a:lstStyle/>
                  <a:p>
                    <a:fld id="{B977F625-E828-4EE4-8C35-689353088459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D9011117-E29F-47AD-B521-7639D9C889F3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1-6885-430B-A2A1-4DF8A186B95E}"/>
                </c:ext>
              </c:extLst>
            </c:dLbl>
            <c:dLbl>
              <c:idx val="10"/>
              <c:tx>
                <c:rich>
                  <a:bodyPr/>
                  <a:lstStyle/>
                  <a:p>
                    <a:fld id="{11113D45-4F5A-4D14-B249-93EFF2A2CAFB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EDBFF2CE-31BD-4F31-A5C3-C07A44B99044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2-6885-430B-A2A1-4DF8A186B95E}"/>
                </c:ext>
              </c:extLst>
            </c:dLbl>
            <c:dLbl>
              <c:idx val="11"/>
              <c:tx>
                <c:rich>
                  <a:bodyPr/>
                  <a:lstStyle/>
                  <a:p>
                    <a:fld id="{BF2E7678-A434-4444-9563-7A4ACA574218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ACC6EBA7-401D-4FC0-9D75-C76ED6987798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3-6885-430B-A2A1-4DF8A186B95E}"/>
                </c:ext>
              </c:extLst>
            </c:dLbl>
            <c:dLbl>
              <c:idx val="12"/>
              <c:tx>
                <c:rich>
                  <a:bodyPr/>
                  <a:lstStyle/>
                  <a:p>
                    <a:fld id="{1FA4787D-6FAC-40E3-8FB4-A249ECB1F5EE}" type="CELLRANGE">
                      <a:rPr lang="en-US" baseline="0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27764F93-DE81-4A48-8C23-FAA3A5348F3F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2544093966088857"/>
                      <c:h val="5.2353215424411959E-2"/>
                    </c:manualLayout>
                  </c15:layout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1-6885-430B-A2A1-4DF8A186B95E}"/>
                </c:ext>
              </c:extLst>
            </c:dLbl>
            <c:dLbl>
              <c:idx val="13"/>
              <c:tx>
                <c:rich>
                  <a:bodyPr/>
                  <a:lstStyle/>
                  <a:p>
                    <a:fld id="{3479B5C7-2EB8-453C-9B92-504AB19FF999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0C42A33F-E2D4-4AF3-A841-FCF397D39C38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4-6885-430B-A2A1-4DF8A186B95E}"/>
                </c:ext>
              </c:extLst>
            </c:dLbl>
            <c:dLbl>
              <c:idx val="14"/>
              <c:tx>
                <c:rich>
                  <a:bodyPr/>
                  <a:lstStyle/>
                  <a:p>
                    <a:fld id="{25915984-4D90-4063-A3FF-97C5485045FC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B0C00996-8ACA-478B-B8F8-F286D482D3C2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3-6885-430B-A2A1-4DF8A186B95E}"/>
                </c:ext>
              </c:extLst>
            </c:dLbl>
            <c:dLbl>
              <c:idx val="15"/>
              <c:tx>
                <c:rich>
                  <a:bodyPr/>
                  <a:lstStyle/>
                  <a:p>
                    <a:fld id="{33163E90-1BA7-4DBD-99B1-6E5374FB2D3C}" type="CELLRANGE">
                      <a:rPr lang="en-US" baseline="0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B36769D8-425A-4362-9E42-C6815293070D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726034858387801"/>
                      <c:h val="5.2353215424411959E-2"/>
                    </c:manualLayout>
                  </c15:layout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5-6885-430B-A2A1-4DF8A186B95E}"/>
                </c:ext>
              </c:extLst>
            </c:dLbl>
            <c:dLbl>
              <c:idx val="16"/>
              <c:layout>
                <c:manualLayout>
                  <c:x val="-4.1785409898750965E-2"/>
                  <c:y val="0"/>
                </c:manualLayout>
              </c:layout>
              <c:tx>
                <c:rich>
                  <a:bodyPr/>
                  <a:lstStyle/>
                  <a:p>
                    <a:fld id="{4459B390-B33B-4278-A062-CAE1A402EAC4}" type="CELLRANGE">
                      <a:rPr lang="en-US" baseline="0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20CBB474-5735-4EBD-8F19-B2F9985F7369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7055318745855828"/>
                      <c:h val="5.2353215424411959E-2"/>
                    </c:manualLayout>
                  </c15:layout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7-6885-430B-A2A1-4DF8A186B95E}"/>
                </c:ext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K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DataLabelsRange val="1"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'Исходник 2026 ГФ1 за вес п'!$I$251:$I$267</c:f>
              <c:strCache>
                <c:ptCount val="17"/>
                <c:pt idx="0">
                  <c:v> Ақпарат және байланыс </c:v>
                </c:pt>
                <c:pt idx="1">
                  <c:v> Сумен жабдықтау; қалдықтарды жинау, өңдеу және жою, ластануды жою жөніндегі қызмет </c:v>
                </c:pt>
                <c:pt idx="2">
                  <c:v> Электрмен, газбен, буамен, ыстық сумен жабдықтау және ауаны баптау </c:v>
                </c:pt>
                <c:pt idx="3">
                  <c:v> Өзге де қызмет түрлерін ұсыну </c:v>
                </c:pt>
                <c:pt idx="4">
                  <c:v> Тау-кен өндіру өнеркәсібі және карьерлерді игеру </c:v>
                </c:pt>
                <c:pt idx="5">
                  <c:v> Өнер, ойын-сауық және демалыс </c:v>
                </c:pt>
                <c:pt idx="6">
                  <c:v> Кәсіби, ғылыми және техникалық қызмет </c:v>
                </c:pt>
                <c:pt idx="7">
                  <c:v> Әкімшілік және қосалқы қызмет көрсету саласындағы қызмет </c:v>
                </c:pt>
                <c:pt idx="8">
                  <c:v> Денсаулық сақтау және халықты әлеуметтік қамтамасыз ету </c:v>
                </c:pt>
                <c:pt idx="9">
                  <c:v> Білім беру </c:v>
                </c:pt>
                <c:pt idx="10">
                  <c:v> Ауыл, орман және балық шаруашылығы </c:v>
                </c:pt>
                <c:pt idx="11">
                  <c:v> Жылжымайтын мүлікпен операциялар </c:v>
                </c:pt>
                <c:pt idx="12">
                  <c:v> Тұруды және тамақтандыруды ұйымдастыру бойынша қызметтер көрсету </c:v>
                </c:pt>
                <c:pt idx="13">
                  <c:v> Көлік және қоймалау </c:v>
                </c:pt>
                <c:pt idx="14">
                  <c:v> Құрылыс </c:v>
                </c:pt>
                <c:pt idx="15">
                  <c:v> Көтерме және бөлшек сауда; автомобильдер мен мотоциклдерді жөндеу </c:v>
                </c:pt>
                <c:pt idx="16">
                  <c:v> Өңдеу өнеркәсібі </c:v>
                </c:pt>
              </c:strCache>
            </c:strRef>
          </c:cat>
          <c:val>
            <c:numRef>
              <c:f>'Исходник 2026 ГФ1 за вес п'!$K$251:$K$267</c:f>
              <c:numCache>
                <c:formatCode>0.0%</c:formatCode>
                <c:ptCount val="17"/>
                <c:pt idx="0">
                  <c:v>3.5402272821099174E-3</c:v>
                </c:pt>
                <c:pt idx="1">
                  <c:v>4.6613540442494092E-3</c:v>
                </c:pt>
                <c:pt idx="2">
                  <c:v>4.8840900175785408E-3</c:v>
                </c:pt>
                <c:pt idx="3">
                  <c:v>5.5187533632693785E-3</c:v>
                </c:pt>
                <c:pt idx="4">
                  <c:v>5.8072367022197592E-3</c:v>
                </c:pt>
                <c:pt idx="5">
                  <c:v>6.4957833684946408E-3</c:v>
                </c:pt>
                <c:pt idx="6">
                  <c:v>1.2803044404617795E-2</c:v>
                </c:pt>
                <c:pt idx="7">
                  <c:v>1.4466526791736231E-2</c:v>
                </c:pt>
                <c:pt idx="8">
                  <c:v>2.0438415402598976E-2</c:v>
                </c:pt>
                <c:pt idx="9">
                  <c:v>2.4822149070128429E-2</c:v>
                </c:pt>
                <c:pt idx="10">
                  <c:v>3.9221106336182664E-2</c:v>
                </c:pt>
                <c:pt idx="11">
                  <c:v>4.4490507609215517E-2</c:v>
                </c:pt>
                <c:pt idx="12">
                  <c:v>7.6830896264809351E-2</c:v>
                </c:pt>
                <c:pt idx="13">
                  <c:v>8.3791908962066008E-2</c:v>
                </c:pt>
                <c:pt idx="14">
                  <c:v>8.4144368438162767E-2</c:v>
                </c:pt>
                <c:pt idx="15">
                  <c:v>0.22290500970416796</c:v>
                </c:pt>
                <c:pt idx="16">
                  <c:v>0.34517862223839263</c:v>
                </c:pt>
              </c:numCache>
            </c:numRef>
          </c:val>
          <c:extLst>
            <c:ext xmlns:c15="http://schemas.microsoft.com/office/drawing/2012/chart" uri="{02D57815-91ED-43cb-92C2-25804820EDAC}">
              <c15:datalabelsRange>
                <c15:f>'Исходник 2026 ГФ1 за вес п'!$M$251:$M$267</c15:f>
                <c15:dlblRangeCache>
                  <c:ptCount val="17"/>
                  <c:pt idx="0">
                    <c:v> 1 319 </c:v>
                  </c:pt>
                  <c:pt idx="1">
                    <c:v> 1 737 </c:v>
                  </c:pt>
                  <c:pt idx="2">
                    <c:v> 1 820 </c:v>
                  </c:pt>
                  <c:pt idx="3">
                    <c:v> 2 057 </c:v>
                  </c:pt>
                  <c:pt idx="4">
                    <c:v> 2 164 </c:v>
                  </c:pt>
                  <c:pt idx="5">
                    <c:v> 2 421 </c:v>
                  </c:pt>
                  <c:pt idx="6">
                    <c:v> 4 771 </c:v>
                  </c:pt>
                  <c:pt idx="7">
                    <c:v> 5 391 </c:v>
                  </c:pt>
                  <c:pt idx="8">
                    <c:v> 7 616 </c:v>
                  </c:pt>
                  <c:pt idx="9">
                    <c:v> 9 250 </c:v>
                  </c:pt>
                  <c:pt idx="10">
                    <c:v> 14 615 </c:v>
                  </c:pt>
                  <c:pt idx="11">
                    <c:v> 16 579 </c:v>
                  </c:pt>
                  <c:pt idx="12">
                    <c:v> 28 630 </c:v>
                  </c:pt>
                  <c:pt idx="13">
                    <c:v> 31 224 </c:v>
                  </c:pt>
                  <c:pt idx="14">
                    <c:v> 31 355 </c:v>
                  </c:pt>
                  <c:pt idx="15">
                    <c:v> 83 063 </c:v>
                  </c:pt>
                  <c:pt idx="16">
                    <c:v> 128 627 </c:v>
                  </c:pt>
                </c15:dlblRangeCache>
              </c15:datalabelsRange>
            </c:ext>
            <c:ext xmlns:c16="http://schemas.microsoft.com/office/drawing/2014/chart" uri="{C3380CC4-5D6E-409C-BE32-E72D297353CC}">
              <c16:uniqueId val="{00000015-6885-430B-A2A1-4DF8A186B95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1989430639"/>
        <c:axId val="1312108975"/>
        <c:extLst>
          <c:ext xmlns:c15="http://schemas.microsoft.com/office/drawing/2012/chart" uri="{02D57815-91ED-43cb-92C2-25804820EDAC}">
            <c15:filteredBar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'Исходник 2026 ГФ1 за вес п'!$J$250</c15:sqref>
                        </c15:formulaRef>
                      </c:ext>
                    </c:extLst>
                    <c:strCache>
                      <c:ptCount val="1"/>
                    </c:strCache>
                  </c:strRef>
                </c:tx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'Исходник 2026 ГФ1 за вес п'!$I$251:$I$267</c15:sqref>
                        </c15:formulaRef>
                      </c:ext>
                    </c:extLst>
                    <c:strCache>
                      <c:ptCount val="17"/>
                      <c:pt idx="0">
                        <c:v> Ақпарат және байланыс </c:v>
                      </c:pt>
                      <c:pt idx="1">
                        <c:v> Сумен жабдықтау; қалдықтарды жинау, өңдеу және жою, ластануды жою жөніндегі қызмет </c:v>
                      </c:pt>
                      <c:pt idx="2">
                        <c:v> Электрмен, газбен, буамен, ыстық сумен жабдықтау және ауаны баптау </c:v>
                      </c:pt>
                      <c:pt idx="3">
                        <c:v> Өзге де қызмет түрлерін ұсыну </c:v>
                      </c:pt>
                      <c:pt idx="4">
                        <c:v> Тау-кен өндіру өнеркәсібі және карьерлерді игеру </c:v>
                      </c:pt>
                      <c:pt idx="5">
                        <c:v> Өнер, ойын-сауық және демалыс </c:v>
                      </c:pt>
                      <c:pt idx="6">
                        <c:v> Кәсіби, ғылыми және техникалық қызмет </c:v>
                      </c:pt>
                      <c:pt idx="7">
                        <c:v> Әкімшілік және қосалқы қызмет көрсету саласындағы қызмет </c:v>
                      </c:pt>
                      <c:pt idx="8">
                        <c:v> Денсаулық сақтау және халықты әлеуметтік қамтамасыз ету </c:v>
                      </c:pt>
                      <c:pt idx="9">
                        <c:v> Білім беру </c:v>
                      </c:pt>
                      <c:pt idx="10">
                        <c:v> Ауыл, орман және балық шаруашылығы </c:v>
                      </c:pt>
                      <c:pt idx="11">
                        <c:v> Жылжымайтын мүлікпен операциялар </c:v>
                      </c:pt>
                      <c:pt idx="12">
                        <c:v> Тұруды және тамақтандыруды ұйымдастыру бойынша қызметтер көрсету </c:v>
                      </c:pt>
                      <c:pt idx="13">
                        <c:v> Көлік және қоймалау </c:v>
                      </c:pt>
                      <c:pt idx="14">
                        <c:v> Құрылыс </c:v>
                      </c:pt>
                      <c:pt idx="15">
                        <c:v> Көтерме және бөлшек сауда; автомобильдер мен мотоциклдерді жөндеу </c:v>
                      </c:pt>
                      <c:pt idx="16">
                        <c:v> Өңдеу өнеркәсібі 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'Исходник 2026 ГФ1 за вес п'!$J$251:$J$267</c15:sqref>
                        </c15:formulaRef>
                      </c:ext>
                    </c:extLst>
                    <c:numCache>
                      <c:formatCode>General</c:formatCode>
                      <c:ptCount val="17"/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16-6885-430B-A2A1-4DF8A186B95E}"/>
                  </c:ext>
                </c:extLst>
              </c15:ser>
            </c15:filteredBarSeries>
          </c:ext>
        </c:extLst>
      </c:barChart>
      <c:catAx>
        <c:axId val="1989430639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KZ"/>
          </a:p>
        </c:txPr>
        <c:crossAx val="1312108975"/>
        <c:crosses val="autoZero"/>
        <c:auto val="1"/>
        <c:lblAlgn val="ctr"/>
        <c:lblOffset val="100"/>
        <c:noMultiLvlLbl val="0"/>
      </c:catAx>
      <c:valAx>
        <c:axId val="1312108975"/>
        <c:scaling>
          <c:orientation val="minMax"/>
        </c:scaling>
        <c:delete val="1"/>
        <c:axPos val="b"/>
        <c:numFmt formatCode="0.0%" sourceLinked="1"/>
        <c:majorTickMark val="none"/>
        <c:minorTickMark val="none"/>
        <c:tickLblPos val="nextTo"/>
        <c:crossAx val="1989430639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KZ"/>
    </a:p>
  </c:txPr>
  <c:externalData r:id="rId3">
    <c:autoUpdate val="0"/>
  </c:externalData>
</c:chartSpace>
</file>

<file path=ppt/charts/chart3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KZ"/>
        </a:p>
      </c:txPr>
    </c:title>
    <c:autoTitleDeleted val="0"/>
    <c:plotArea>
      <c:layout>
        <c:manualLayout>
          <c:layoutTarget val="inner"/>
          <c:xMode val="edge"/>
          <c:yMode val="edge"/>
          <c:x val="0.50973572037510662"/>
          <c:y val="7.0803721741221737E-2"/>
          <c:w val="0.47940134507909443"/>
          <c:h val="0.90533489658489663"/>
        </c:manualLayout>
      </c:layout>
      <c:barChart>
        <c:barDir val="bar"/>
        <c:grouping val="clustered"/>
        <c:varyColors val="0"/>
        <c:ser>
          <c:idx val="1"/>
          <c:order val="1"/>
          <c:tx>
            <c:strRef>
              <c:f>'Исходник 2026 ГФ1 за вес п'!$K$270</c:f>
              <c:strCache>
                <c:ptCount val="1"/>
                <c:pt idx="0">
                  <c:v> Кепілдік сомасы </c:v>
                </c:pt>
              </c:strCache>
            </c:strRef>
          </c:tx>
          <c:spPr>
            <a:gradFill flip="none" rotWithShape="1">
              <a:gsLst>
                <a:gs pos="0">
                  <a:schemeClr val="accent4">
                    <a:shade val="30000"/>
                    <a:satMod val="115000"/>
                  </a:schemeClr>
                </a:gs>
                <a:gs pos="50000">
                  <a:schemeClr val="accent4">
                    <a:shade val="67500"/>
                    <a:satMod val="115000"/>
                  </a:schemeClr>
                </a:gs>
                <a:gs pos="100000">
                  <a:schemeClr val="accent4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  <a:effectLst/>
          </c:spPr>
          <c:invertIfNegative val="0"/>
          <c:dPt>
            <c:idx val="14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2250-4FC3-8BF7-68DA7721AF58}"/>
              </c:ext>
            </c:extLst>
          </c:dPt>
          <c:dPt>
            <c:idx val="15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2250-4FC3-8BF7-68DA7721AF58}"/>
              </c:ext>
            </c:extLst>
          </c:dPt>
          <c:dPt>
            <c:idx val="16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2250-4FC3-8BF7-68DA7721AF58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fld id="{1E9F48B0-C2BB-41E3-B2F3-10AEA70A2A32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DE229E82-3923-4E08-B419-7417C54D6E0A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6-2250-4FC3-8BF7-68DA7721AF58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26F4120C-3F67-43D1-8643-40ABFD484E93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F8F23FE5-D168-46C3-8CC0-E361912912D7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7-2250-4FC3-8BF7-68DA7721AF58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AA3773AB-D5F9-404A-B9FE-7F2E53CD7CC1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5E9BB1BE-0C37-495A-B986-25A766E8DC35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8-2250-4FC3-8BF7-68DA7721AF58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fld id="{BEDB3EE2-9A67-424A-8CF5-D41592D04E37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60B86191-2162-4565-8440-261EA3D54F9A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9-2250-4FC3-8BF7-68DA7721AF58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fld id="{5C2A9A85-D908-4803-9301-4FD4E0A7B5D4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340931C8-F56B-4CED-9E74-8619BDC5A3D7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A-2250-4FC3-8BF7-68DA7721AF58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fld id="{396AE68B-EBDF-4BA6-B609-784D26E8EC46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669F4970-D5A4-41A8-86B8-FE9D41E4A6ED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B-2250-4FC3-8BF7-68DA7721AF58}"/>
                </c:ext>
              </c:extLst>
            </c:dLbl>
            <c:dLbl>
              <c:idx val="6"/>
              <c:tx>
                <c:rich>
                  <a:bodyPr/>
                  <a:lstStyle/>
                  <a:p>
                    <a:fld id="{20123963-DA85-4C9B-AFCA-6333DBF73ECC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9FC24BAF-E418-44A8-B65D-17FF83010F1A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C-2250-4FC3-8BF7-68DA7721AF58}"/>
                </c:ext>
              </c:extLst>
            </c:dLbl>
            <c:dLbl>
              <c:idx val="7"/>
              <c:tx>
                <c:rich>
                  <a:bodyPr/>
                  <a:lstStyle/>
                  <a:p>
                    <a:fld id="{5F368D93-53AD-4C33-BB41-BC595AA06169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001424DE-B81B-4A8D-B7D7-E59CC941FB52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D-2250-4FC3-8BF7-68DA7721AF58}"/>
                </c:ext>
              </c:extLst>
            </c:dLbl>
            <c:dLbl>
              <c:idx val="8"/>
              <c:tx>
                <c:rich>
                  <a:bodyPr/>
                  <a:lstStyle/>
                  <a:p>
                    <a:fld id="{00150E4C-5E70-4FFA-A2A5-6188B9ADADE4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7D6D7574-7EA2-48D4-8DFE-1CAC13B2B4CE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E-2250-4FC3-8BF7-68DA7721AF58}"/>
                </c:ext>
              </c:extLst>
            </c:dLbl>
            <c:dLbl>
              <c:idx val="9"/>
              <c:tx>
                <c:rich>
                  <a:bodyPr/>
                  <a:lstStyle/>
                  <a:p>
                    <a:fld id="{8A2F15A7-B41E-4237-BB70-9C179A5B17C1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340AC0A3-F695-4492-A317-3577222BAE97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F-2250-4FC3-8BF7-68DA7721AF58}"/>
                </c:ext>
              </c:extLst>
            </c:dLbl>
            <c:dLbl>
              <c:idx val="10"/>
              <c:tx>
                <c:rich>
                  <a:bodyPr/>
                  <a:lstStyle/>
                  <a:p>
                    <a:fld id="{47046480-7EDB-49F1-B106-24B858683C2B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B8CD9881-D705-45B1-B2B9-F8E6941151B7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0-2250-4FC3-8BF7-68DA7721AF58}"/>
                </c:ext>
              </c:extLst>
            </c:dLbl>
            <c:dLbl>
              <c:idx val="11"/>
              <c:tx>
                <c:rich>
                  <a:bodyPr/>
                  <a:lstStyle/>
                  <a:p>
                    <a:fld id="{ED026E21-0328-4951-B952-9B7B3695B9F0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17C48A85-DB1C-424D-8068-E5A212C9319A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1-2250-4FC3-8BF7-68DA7721AF58}"/>
                </c:ext>
              </c:extLst>
            </c:dLbl>
            <c:dLbl>
              <c:idx val="12"/>
              <c:tx>
                <c:rich>
                  <a:bodyPr/>
                  <a:lstStyle/>
                  <a:p>
                    <a:fld id="{7BAB46FA-2E1B-4C28-BB90-C23DB1812A4E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7D61F1B4-108B-4B03-A464-6842C2517167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2-2250-4FC3-8BF7-68DA7721AF58}"/>
                </c:ext>
              </c:extLst>
            </c:dLbl>
            <c:dLbl>
              <c:idx val="13"/>
              <c:tx>
                <c:rich>
                  <a:bodyPr/>
                  <a:lstStyle/>
                  <a:p>
                    <a:fld id="{AA1FD62B-36E2-48FD-8656-FD5257472B56}" type="CELLRANGE">
                      <a:rPr lang="en-US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75A35504-EEFC-446C-A46B-4C8803BD4003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3-2250-4FC3-8BF7-68DA7721AF58}"/>
                </c:ext>
              </c:extLst>
            </c:dLbl>
            <c:dLbl>
              <c:idx val="14"/>
              <c:tx>
                <c:rich>
                  <a:bodyPr/>
                  <a:lstStyle/>
                  <a:p>
                    <a:fld id="{763E013A-E4FE-4A84-9D98-C5D7E0BFA667}" type="CELLRANGE">
                      <a:rPr lang="en-US" baseline="0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BA4380B5-4F92-4BB7-9179-1919398A67C1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620796627829875"/>
                      <c:h val="5.232488576238576E-2"/>
                    </c:manualLayout>
                  </c15:layout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1-2250-4FC3-8BF7-68DA7721AF58}"/>
                </c:ext>
              </c:extLst>
            </c:dLbl>
            <c:dLbl>
              <c:idx val="15"/>
              <c:tx>
                <c:rich>
                  <a:bodyPr/>
                  <a:lstStyle/>
                  <a:p>
                    <a:fld id="{FC8F3EE9-82D3-48EA-B88B-EFAB343E8E1F}" type="CELLRANGE">
                      <a:rPr lang="en-US" baseline="0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A5AA5CED-8FDF-4F54-AAAB-8650EB1622B8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921544946481006"/>
                      <c:h val="5.232488576238576E-2"/>
                    </c:manualLayout>
                  </c15:layout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3-2250-4FC3-8BF7-68DA7721AF58}"/>
                </c:ext>
              </c:extLst>
            </c:dLbl>
            <c:dLbl>
              <c:idx val="16"/>
              <c:layout>
                <c:manualLayout>
                  <c:x val="-5.5425145287508928E-2"/>
                  <c:y val="-1.9089706589706678E-3"/>
                </c:manualLayout>
              </c:layout>
              <c:tx>
                <c:rich>
                  <a:bodyPr/>
                  <a:lstStyle/>
                  <a:p>
                    <a:fld id="{8C9B22C5-85B9-47D6-96C2-D53458D32D6A}" type="CELLRANGE">
                      <a:rPr lang="en-US" baseline="0"/>
                      <a:pPr/>
                      <a:t>[ДИАПАЗОН ЯЧЕЕК]</a:t>
                    </a:fld>
                    <a:r>
                      <a:rPr lang="en-US" baseline="0"/>
                      <a:t>; </a:t>
                    </a:r>
                    <a:fld id="{504D4C6C-5C1F-4456-928B-AE50863B7E74}" type="VALUE">
                      <a:rPr lang="en-US" baseline="0"/>
                      <a:pPr/>
                      <a:t>[ЗНАЧЕНИЕ]</a:t>
                    </a:fld>
                    <a:endParaRPr lang="en-US" baseline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4348583877995644"/>
                      <c:h val="5.232488576238576E-2"/>
                    </c:manualLayout>
                  </c15:layout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5-2250-4FC3-8BF7-68DA7721AF58}"/>
                </c:ext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K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DataLabelsRange val="1"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'Исходник 2026 ГФ1 за вес п'!$I$271:$I$287</c:f>
              <c:strCache>
                <c:ptCount val="17"/>
                <c:pt idx="0">
                  <c:v> Ақпарат және байланыс </c:v>
                </c:pt>
                <c:pt idx="1">
                  <c:v> Сумен жабдықтау; қалдықтарды жинау, өңдеу және жою, ластануды жою жөніндегі қызмет </c:v>
                </c:pt>
                <c:pt idx="2">
                  <c:v> Өзге де қызмет түрлерін ұсыну </c:v>
                </c:pt>
                <c:pt idx="3">
                  <c:v> Өнер, ойын-сауық және демалыс </c:v>
                </c:pt>
                <c:pt idx="4">
                  <c:v> Электрмен, газбен, буамен, ыстық сумен жабдықтау және ауаны баптау </c:v>
                </c:pt>
                <c:pt idx="5">
                  <c:v> Тау-кен өндіру өнеркәсібі және карьерлерді игеру </c:v>
                </c:pt>
                <c:pt idx="6">
                  <c:v> Кәсіби, ғылыми және техникалық қызмет </c:v>
                </c:pt>
                <c:pt idx="7">
                  <c:v> Әкімшілік және қосалқы қызмет көрсету саласындағы қызмет </c:v>
                </c:pt>
                <c:pt idx="8">
                  <c:v> Денсаулық сақтау және халықты әлеуметтік қамтамасыз ету </c:v>
                </c:pt>
                <c:pt idx="9">
                  <c:v> Білім беру </c:v>
                </c:pt>
                <c:pt idx="10">
                  <c:v> Ауыл, орман және балық шаруашылығы </c:v>
                </c:pt>
                <c:pt idx="11">
                  <c:v> Жылжымайтын мүлікпен операциялар </c:v>
                </c:pt>
                <c:pt idx="12">
                  <c:v> Тұруды және тамақтандыруды ұйымдастыру бойынша қызметтер көрсету </c:v>
                </c:pt>
                <c:pt idx="13">
                  <c:v> Көлік және қоймалау </c:v>
                </c:pt>
                <c:pt idx="14">
                  <c:v> Құрылыс </c:v>
                </c:pt>
                <c:pt idx="15">
                  <c:v> Көтерме және бөлшек сауда; автомобильдер мен мотоциклдерді жөндеу </c:v>
                </c:pt>
                <c:pt idx="16">
                  <c:v> Өңдеу өнеркәсібі </c:v>
                </c:pt>
              </c:strCache>
            </c:strRef>
          </c:cat>
          <c:val>
            <c:numRef>
              <c:f>'Исходник 2026 ГФ1 за вес п'!$K$271:$K$287</c:f>
              <c:numCache>
                <c:formatCode>0.0%</c:formatCode>
                <c:ptCount val="17"/>
                <c:pt idx="0">
                  <c:v>2.6944788981089242E-3</c:v>
                </c:pt>
                <c:pt idx="1">
                  <c:v>4.8187970461722792E-3</c:v>
                </c:pt>
                <c:pt idx="2">
                  <c:v>5.0208747959408885E-3</c:v>
                </c:pt>
                <c:pt idx="3">
                  <c:v>5.1681575367214447E-3</c:v>
                </c:pt>
                <c:pt idx="4">
                  <c:v>6.6996479115567775E-3</c:v>
                </c:pt>
                <c:pt idx="5">
                  <c:v>7.0961233166658274E-3</c:v>
                </c:pt>
                <c:pt idx="6">
                  <c:v>1.1562079350111729E-2</c:v>
                </c:pt>
                <c:pt idx="7">
                  <c:v>1.4604377812405206E-2</c:v>
                </c:pt>
                <c:pt idx="8">
                  <c:v>1.7901561235853274E-2</c:v>
                </c:pt>
                <c:pt idx="9">
                  <c:v>2.0143359193201975E-2</c:v>
                </c:pt>
                <c:pt idx="10">
                  <c:v>3.3618769922422097E-2</c:v>
                </c:pt>
                <c:pt idx="11">
                  <c:v>4.3500806345420466E-2</c:v>
                </c:pt>
                <c:pt idx="12">
                  <c:v>6.0821974648367749E-2</c:v>
                </c:pt>
                <c:pt idx="13">
                  <c:v>7.9069267169095889E-2</c:v>
                </c:pt>
                <c:pt idx="14">
                  <c:v>8.9706661415545216E-2</c:v>
                </c:pt>
                <c:pt idx="15">
                  <c:v>0.24838567761188771</c:v>
                </c:pt>
                <c:pt idx="16">
                  <c:v>0.34918738579052255</c:v>
                </c:pt>
              </c:numCache>
            </c:numRef>
          </c:val>
          <c:extLst>
            <c:ext xmlns:c15="http://schemas.microsoft.com/office/drawing/2012/chart" uri="{02D57815-91ED-43cb-92C2-25804820EDAC}">
              <c15:datalabelsRange>
                <c15:f>'Исходник 2026 ГФ1 за вес п'!$M$271:$M$287</c15:f>
                <c15:dlblRangeCache>
                  <c:ptCount val="17"/>
                  <c:pt idx="0">
                    <c:v> 514 </c:v>
                  </c:pt>
                  <c:pt idx="1">
                    <c:v> 918 </c:v>
                  </c:pt>
                  <c:pt idx="2">
                    <c:v> 957 </c:v>
                  </c:pt>
                  <c:pt idx="3">
                    <c:v> 985 </c:v>
                  </c:pt>
                  <c:pt idx="4">
                    <c:v> 1 277 </c:v>
                  </c:pt>
                  <c:pt idx="5">
                    <c:v> 1 353 </c:v>
                  </c:pt>
                  <c:pt idx="6">
                    <c:v> 2 204 </c:v>
                  </c:pt>
                  <c:pt idx="7">
                    <c:v> 2 784 </c:v>
                  </c:pt>
                  <c:pt idx="8">
                    <c:v> 3 412 </c:v>
                  </c:pt>
                  <c:pt idx="9">
                    <c:v> 3 839 </c:v>
                  </c:pt>
                  <c:pt idx="10">
                    <c:v> 6 408 </c:v>
                  </c:pt>
                  <c:pt idx="11">
                    <c:v> 8 292 </c:v>
                  </c:pt>
                  <c:pt idx="12">
                    <c:v> 11 593 </c:v>
                  </c:pt>
                  <c:pt idx="13">
                    <c:v> 15 071 </c:v>
                  </c:pt>
                  <c:pt idx="14">
                    <c:v> 17 099 </c:v>
                  </c:pt>
                  <c:pt idx="15">
                    <c:v> 47 344 </c:v>
                  </c:pt>
                  <c:pt idx="16">
                    <c:v> 66 558 </c:v>
                  </c:pt>
                </c15:dlblRangeCache>
              </c15:datalabelsRange>
            </c:ext>
            <c:ext xmlns:c16="http://schemas.microsoft.com/office/drawing/2014/chart" uri="{C3380CC4-5D6E-409C-BE32-E72D297353CC}">
              <c16:uniqueId val="{00000014-2250-4FC3-8BF7-68DA7721AF5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1929672239"/>
        <c:axId val="1312056175"/>
        <c:extLst>
          <c:ext xmlns:c15="http://schemas.microsoft.com/office/drawing/2012/chart" uri="{02D57815-91ED-43cb-92C2-25804820EDAC}">
            <c15:filteredBar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'Исходник 2026 ГФ1 за вес п'!$J$270</c15:sqref>
                        </c15:formulaRef>
                      </c:ext>
                    </c:extLst>
                    <c:strCache>
                      <c:ptCount val="1"/>
                    </c:strCache>
                  </c:strRef>
                </c:tx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'Исходник 2026 ГФ1 за вес п'!$I$271:$I$287</c15:sqref>
                        </c15:formulaRef>
                      </c:ext>
                    </c:extLst>
                    <c:strCache>
                      <c:ptCount val="17"/>
                      <c:pt idx="0">
                        <c:v> Ақпарат және байланыс </c:v>
                      </c:pt>
                      <c:pt idx="1">
                        <c:v> Сумен жабдықтау; қалдықтарды жинау, өңдеу және жою, ластануды жою жөніндегі қызмет </c:v>
                      </c:pt>
                      <c:pt idx="2">
                        <c:v> Өзге де қызмет түрлерін ұсыну </c:v>
                      </c:pt>
                      <c:pt idx="3">
                        <c:v> Өнер, ойын-сауық және демалыс </c:v>
                      </c:pt>
                      <c:pt idx="4">
                        <c:v> Электрмен, газбен, буамен, ыстық сумен жабдықтау және ауаны баптау </c:v>
                      </c:pt>
                      <c:pt idx="5">
                        <c:v> Тау-кен өндіру өнеркәсібі және карьерлерді игеру </c:v>
                      </c:pt>
                      <c:pt idx="6">
                        <c:v> Кәсіби, ғылыми және техникалық қызмет </c:v>
                      </c:pt>
                      <c:pt idx="7">
                        <c:v> Әкімшілік және қосалқы қызмет көрсету саласындағы қызмет </c:v>
                      </c:pt>
                      <c:pt idx="8">
                        <c:v> Денсаулық сақтау және халықты әлеуметтік қамтамасыз ету </c:v>
                      </c:pt>
                      <c:pt idx="9">
                        <c:v> Білім беру </c:v>
                      </c:pt>
                      <c:pt idx="10">
                        <c:v> Ауыл, орман және балық шаруашылығы </c:v>
                      </c:pt>
                      <c:pt idx="11">
                        <c:v> Жылжымайтын мүлікпен операциялар </c:v>
                      </c:pt>
                      <c:pt idx="12">
                        <c:v> Тұруды және тамақтандыруды ұйымдастыру бойынша қызметтер көрсету </c:v>
                      </c:pt>
                      <c:pt idx="13">
                        <c:v> Көлік және қоймалау </c:v>
                      </c:pt>
                      <c:pt idx="14">
                        <c:v> Құрылыс </c:v>
                      </c:pt>
                      <c:pt idx="15">
                        <c:v> Көтерме және бөлшек сауда; автомобильдер мен мотоциклдерді жөндеу </c:v>
                      </c:pt>
                      <c:pt idx="16">
                        <c:v> Өңдеу өнеркәсібі 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'Исходник 2026 ГФ1 за вес п'!$J$271:$J$287</c15:sqref>
                        </c15:formulaRef>
                      </c:ext>
                    </c:extLst>
                    <c:numCache>
                      <c:formatCode>General</c:formatCode>
                      <c:ptCount val="17"/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15-2250-4FC3-8BF7-68DA7721AF58}"/>
                  </c:ext>
                </c:extLst>
              </c15:ser>
            </c15:filteredBarSeries>
          </c:ext>
        </c:extLst>
      </c:barChart>
      <c:catAx>
        <c:axId val="1929672239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KZ"/>
          </a:p>
        </c:txPr>
        <c:crossAx val="1312056175"/>
        <c:crosses val="autoZero"/>
        <c:auto val="1"/>
        <c:lblAlgn val="ctr"/>
        <c:lblOffset val="100"/>
        <c:noMultiLvlLbl val="0"/>
      </c:catAx>
      <c:valAx>
        <c:axId val="1312056175"/>
        <c:scaling>
          <c:orientation val="minMax"/>
        </c:scaling>
        <c:delete val="1"/>
        <c:axPos val="b"/>
        <c:numFmt formatCode="0.0%" sourceLinked="1"/>
        <c:majorTickMark val="none"/>
        <c:minorTickMark val="none"/>
        <c:tickLblPos val="nextTo"/>
        <c:crossAx val="1929672239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KZ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8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9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0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8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9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0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6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7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8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9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0.09992</cdr:x>
      <cdr:y>0.70348</cdr:y>
    </cdr:from>
    <cdr:to>
      <cdr:x>0.90656</cdr:x>
      <cdr:y>0.807</cdr:y>
    </cdr:to>
    <cdr:sp macro="" textlink="">
      <cdr:nvSpPr>
        <cdr:cNvPr id="2" name="object 57">
          <a:extLst xmlns:a="http://schemas.openxmlformats.org/drawingml/2006/main">
            <a:ext uri="{FF2B5EF4-FFF2-40B4-BE49-F238E27FC236}">
              <a16:creationId xmlns:a16="http://schemas.microsoft.com/office/drawing/2014/main" id="{809790E5-1077-A541-00CA-36683F7A1939}"/>
            </a:ext>
          </a:extLst>
        </cdr:cNvPr>
        <cdr:cNvSpPr/>
      </cdr:nvSpPr>
      <cdr:spPr>
        <a:xfrm xmlns:a="http://schemas.openxmlformats.org/drawingml/2006/main">
          <a:off x="358703" y="1646150"/>
          <a:ext cx="2895730" cy="242237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2284729" h="162560">
              <a:moveTo>
                <a:pt x="0" y="0"/>
              </a:moveTo>
              <a:lnTo>
                <a:pt x="762000" y="91439"/>
              </a:lnTo>
              <a:lnTo>
                <a:pt x="1522476" y="161543"/>
              </a:lnTo>
              <a:lnTo>
                <a:pt x="2284603" y="162051"/>
              </a:lnTo>
            </a:path>
          </a:pathLst>
        </a:custGeom>
        <a:ln xmlns:a="http://schemas.openxmlformats.org/drawingml/2006/main" w="28575">
          <a:solidFill>
            <a:srgbClr val="B69A60"/>
          </a:solidFill>
        </a:ln>
      </cdr:spPr>
      <cdr:txBody>
        <a:bodyPr xmlns:a="http://schemas.openxmlformats.org/drawingml/2006/main" wrap="square" lIns="0" tIns="0" rIns="0" bIns="0" rtlCol="0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dirty="0"/>
        </a:p>
      </cdr:txBody>
    </cdr:sp>
  </cdr:relSizeAnchor>
  <cdr:relSizeAnchor xmlns:cdr="http://schemas.openxmlformats.org/drawingml/2006/chartDrawing">
    <cdr:from>
      <cdr:x>0.09334</cdr:x>
      <cdr:y>0.64779</cdr:y>
    </cdr:from>
    <cdr:to>
      <cdr:x>0.21547</cdr:x>
      <cdr:y>0.74598</cdr:y>
    </cdr:to>
    <cdr:sp macro="" textlink="">
      <cdr:nvSpPr>
        <cdr:cNvPr id="3" name="object 62">
          <a:extLst xmlns:a="http://schemas.openxmlformats.org/drawingml/2006/main">
            <a:ext uri="{FF2B5EF4-FFF2-40B4-BE49-F238E27FC236}">
              <a16:creationId xmlns:a16="http://schemas.microsoft.com/office/drawing/2014/main" id="{B66497B8-A62F-E4B8-A394-19E5FD8A369C}"/>
            </a:ext>
          </a:extLst>
        </cdr:cNvPr>
        <cdr:cNvSpPr/>
      </cdr:nvSpPr>
      <cdr:spPr>
        <a:xfrm xmlns:a="http://schemas.openxmlformats.org/drawingml/2006/main">
          <a:off x="335074" y="1515824"/>
          <a:ext cx="438431" cy="229765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455930" h="208914">
              <a:moveTo>
                <a:pt x="455358" y="0"/>
              </a:moveTo>
              <a:lnTo>
                <a:pt x="0" y="0"/>
              </a:lnTo>
              <a:lnTo>
                <a:pt x="0" y="208661"/>
              </a:lnTo>
              <a:lnTo>
                <a:pt x="455358" y="208661"/>
              </a:lnTo>
              <a:lnTo>
                <a:pt x="455358" y="0"/>
              </a:lnTo>
              <a:close/>
            </a:path>
          </a:pathLst>
        </a:custGeom>
        <a:solidFill xmlns:a="http://schemas.openxmlformats.org/drawingml/2006/main">
          <a:srgbClr val="FFFFFF"/>
        </a:solidFill>
      </cdr:spPr>
      <cdr:txBody>
        <a:bodyPr xmlns:a="http://schemas.openxmlformats.org/drawingml/2006/main" wrap="square" lIns="0" tIns="0" rIns="0" bIns="0" rtlCol="0" anchor="ctr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050"/>
            <a:t>65,9%</a:t>
          </a:r>
          <a:endParaRPr sz="1050"/>
        </a:p>
      </cdr:txBody>
    </cdr:sp>
  </cdr:relSizeAnchor>
  <cdr:relSizeAnchor xmlns:cdr="http://schemas.openxmlformats.org/drawingml/2006/chartDrawing">
    <cdr:from>
      <cdr:x>0.32367</cdr:x>
      <cdr:y>0.6881</cdr:y>
    </cdr:from>
    <cdr:to>
      <cdr:x>0.4458</cdr:x>
      <cdr:y>0.78629</cdr:y>
    </cdr:to>
    <cdr:sp macro="" textlink="">
      <cdr:nvSpPr>
        <cdr:cNvPr id="4" name="object 62">
          <a:extLst xmlns:a="http://schemas.openxmlformats.org/drawingml/2006/main">
            <a:ext uri="{FF2B5EF4-FFF2-40B4-BE49-F238E27FC236}">
              <a16:creationId xmlns:a16="http://schemas.microsoft.com/office/drawing/2014/main" id="{685ECFE4-B8B8-AD48-074E-BAD31C380CD1}"/>
            </a:ext>
          </a:extLst>
        </cdr:cNvPr>
        <cdr:cNvSpPr/>
      </cdr:nvSpPr>
      <cdr:spPr>
        <a:xfrm xmlns:a="http://schemas.openxmlformats.org/drawingml/2006/main">
          <a:off x="1161928" y="1610149"/>
          <a:ext cx="438431" cy="229765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455930" h="208914">
              <a:moveTo>
                <a:pt x="455358" y="0"/>
              </a:moveTo>
              <a:lnTo>
                <a:pt x="0" y="0"/>
              </a:lnTo>
              <a:lnTo>
                <a:pt x="0" y="208661"/>
              </a:lnTo>
              <a:lnTo>
                <a:pt x="455358" y="208661"/>
              </a:lnTo>
              <a:lnTo>
                <a:pt x="455358" y="0"/>
              </a:lnTo>
              <a:close/>
            </a:path>
          </a:pathLst>
        </a:custGeom>
        <a:solidFill xmlns:a="http://schemas.openxmlformats.org/drawingml/2006/main">
          <a:srgbClr val="FFFFFF"/>
        </a:solidFill>
      </cdr:spPr>
      <cdr:txBody>
        <a:bodyPr xmlns:a="http://schemas.openxmlformats.org/drawingml/2006/main" wrap="square" lIns="0" tIns="0" rIns="0" bIns="0" rtlCol="0" anchor="ctr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050"/>
            <a:t>30,8%</a:t>
          </a:r>
          <a:endParaRPr sz="1050"/>
        </a:p>
      </cdr:txBody>
    </cdr:sp>
  </cdr:relSizeAnchor>
  <cdr:relSizeAnchor xmlns:cdr="http://schemas.openxmlformats.org/drawingml/2006/chartDrawing">
    <cdr:from>
      <cdr:x>0.55512</cdr:x>
      <cdr:y>0.76244</cdr:y>
    </cdr:from>
    <cdr:to>
      <cdr:x>0.67726</cdr:x>
      <cdr:y>0.86062</cdr:y>
    </cdr:to>
    <cdr:sp macro="" textlink="">
      <cdr:nvSpPr>
        <cdr:cNvPr id="5" name="object 62">
          <a:extLst xmlns:a="http://schemas.openxmlformats.org/drawingml/2006/main">
            <a:ext uri="{FF2B5EF4-FFF2-40B4-BE49-F238E27FC236}">
              <a16:creationId xmlns:a16="http://schemas.microsoft.com/office/drawing/2014/main" id="{2E0E3EEE-7CDD-49E0-FF0D-34C056AB773C}"/>
            </a:ext>
          </a:extLst>
        </cdr:cNvPr>
        <cdr:cNvSpPr/>
      </cdr:nvSpPr>
      <cdr:spPr>
        <a:xfrm xmlns:a="http://schemas.openxmlformats.org/drawingml/2006/main">
          <a:off x="1992803" y="1784105"/>
          <a:ext cx="438466" cy="229741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455930" h="208914">
              <a:moveTo>
                <a:pt x="455358" y="0"/>
              </a:moveTo>
              <a:lnTo>
                <a:pt x="0" y="0"/>
              </a:lnTo>
              <a:lnTo>
                <a:pt x="0" y="208661"/>
              </a:lnTo>
              <a:lnTo>
                <a:pt x="455358" y="208661"/>
              </a:lnTo>
              <a:lnTo>
                <a:pt x="455358" y="0"/>
              </a:lnTo>
              <a:close/>
            </a:path>
          </a:pathLst>
        </a:custGeom>
        <a:solidFill xmlns:a="http://schemas.openxmlformats.org/drawingml/2006/main">
          <a:srgbClr val="FFFFFF"/>
        </a:solidFill>
      </cdr:spPr>
      <cdr:txBody>
        <a:bodyPr xmlns:a="http://schemas.openxmlformats.org/drawingml/2006/main" wrap="square" lIns="0" tIns="0" rIns="0" bIns="0" rtlCol="0" anchor="ctr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050"/>
            <a:t>2,2%</a:t>
          </a:r>
          <a:endParaRPr sz="1050"/>
        </a:p>
      </cdr:txBody>
    </cdr:sp>
  </cdr:relSizeAnchor>
  <cdr:relSizeAnchor xmlns:cdr="http://schemas.openxmlformats.org/drawingml/2006/chartDrawing">
    <cdr:from>
      <cdr:x>0.79345</cdr:x>
      <cdr:y>0.77305</cdr:y>
    </cdr:from>
    <cdr:to>
      <cdr:x>0.91558</cdr:x>
      <cdr:y>0.83324</cdr:y>
    </cdr:to>
    <cdr:sp macro="" textlink="">
      <cdr:nvSpPr>
        <cdr:cNvPr id="6" name="object 62">
          <a:extLst xmlns:a="http://schemas.openxmlformats.org/drawingml/2006/main">
            <a:ext uri="{FF2B5EF4-FFF2-40B4-BE49-F238E27FC236}">
              <a16:creationId xmlns:a16="http://schemas.microsoft.com/office/drawing/2014/main" id="{D2BC263E-AB30-9417-90E8-E10393BA117B}"/>
            </a:ext>
          </a:extLst>
        </cdr:cNvPr>
        <cdr:cNvSpPr/>
      </cdr:nvSpPr>
      <cdr:spPr>
        <a:xfrm xmlns:a="http://schemas.openxmlformats.org/drawingml/2006/main">
          <a:off x="2848376" y="1808932"/>
          <a:ext cx="438430" cy="140845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455930" h="208914">
              <a:moveTo>
                <a:pt x="455358" y="0"/>
              </a:moveTo>
              <a:lnTo>
                <a:pt x="0" y="0"/>
              </a:lnTo>
              <a:lnTo>
                <a:pt x="0" y="208661"/>
              </a:lnTo>
              <a:lnTo>
                <a:pt x="455358" y="208661"/>
              </a:lnTo>
              <a:lnTo>
                <a:pt x="455358" y="0"/>
              </a:lnTo>
              <a:close/>
            </a:path>
          </a:pathLst>
        </a:custGeom>
        <a:solidFill xmlns:a="http://schemas.openxmlformats.org/drawingml/2006/main">
          <a:srgbClr val="FFFFFF"/>
        </a:solidFill>
      </cdr:spPr>
      <cdr:txBody>
        <a:bodyPr xmlns:a="http://schemas.openxmlformats.org/drawingml/2006/main" wrap="square" lIns="0" tIns="0" rIns="0" bIns="0" rtlCol="0" anchor="ctr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050"/>
            <a:t>1,1%</a:t>
          </a:r>
          <a:endParaRPr sz="105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0.09871</cdr:x>
      <cdr:y>0.71001</cdr:y>
    </cdr:from>
    <cdr:to>
      <cdr:x>0.90535</cdr:x>
      <cdr:y>0.81353</cdr:y>
    </cdr:to>
    <cdr:sp macro="" textlink="">
      <cdr:nvSpPr>
        <cdr:cNvPr id="2" name="object 57">
          <a:extLst xmlns:a="http://schemas.openxmlformats.org/drawingml/2006/main">
            <a:ext uri="{FF2B5EF4-FFF2-40B4-BE49-F238E27FC236}">
              <a16:creationId xmlns:a16="http://schemas.microsoft.com/office/drawing/2014/main" id="{A800E3D6-A01E-BEDC-8CCA-5A6C1A31945F}"/>
            </a:ext>
          </a:extLst>
        </cdr:cNvPr>
        <cdr:cNvSpPr/>
      </cdr:nvSpPr>
      <cdr:spPr>
        <a:xfrm xmlns:a="http://schemas.openxmlformats.org/drawingml/2006/main">
          <a:off x="354653" y="1661435"/>
          <a:ext cx="2898163" cy="242236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2284729" h="162560">
              <a:moveTo>
                <a:pt x="0" y="0"/>
              </a:moveTo>
              <a:lnTo>
                <a:pt x="762000" y="91439"/>
              </a:lnTo>
              <a:lnTo>
                <a:pt x="1522476" y="161543"/>
              </a:lnTo>
              <a:lnTo>
                <a:pt x="2284603" y="162051"/>
              </a:lnTo>
            </a:path>
          </a:pathLst>
        </a:custGeom>
        <a:ln xmlns:a="http://schemas.openxmlformats.org/drawingml/2006/main" w="28575">
          <a:solidFill>
            <a:srgbClr val="B69A60"/>
          </a:solidFill>
        </a:ln>
      </cdr:spPr>
      <cdr:txBody>
        <a:bodyPr xmlns:a="http://schemas.openxmlformats.org/drawingml/2006/main" wrap="square" lIns="0" tIns="0" rIns="0" bIns="0" rtlCol="0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dirty="0"/>
        </a:p>
      </cdr:txBody>
    </cdr:sp>
  </cdr:relSizeAnchor>
  <cdr:relSizeAnchor xmlns:cdr="http://schemas.openxmlformats.org/drawingml/2006/chartDrawing">
    <cdr:from>
      <cdr:x>0.0892</cdr:x>
      <cdr:y>0.66212</cdr:y>
    </cdr:from>
    <cdr:to>
      <cdr:x>0.22098</cdr:x>
      <cdr:y>0.76031</cdr:y>
    </cdr:to>
    <cdr:sp macro="" textlink="">
      <cdr:nvSpPr>
        <cdr:cNvPr id="3" name="object 62">
          <a:extLst xmlns:a="http://schemas.openxmlformats.org/drawingml/2006/main">
            <a:ext uri="{FF2B5EF4-FFF2-40B4-BE49-F238E27FC236}">
              <a16:creationId xmlns:a16="http://schemas.microsoft.com/office/drawing/2014/main" id="{F9504575-35E6-5D5E-082F-D14EF03E2566}"/>
            </a:ext>
          </a:extLst>
        </cdr:cNvPr>
        <cdr:cNvSpPr/>
      </cdr:nvSpPr>
      <cdr:spPr>
        <a:xfrm xmlns:a="http://schemas.openxmlformats.org/drawingml/2006/main">
          <a:off x="320485" y="1549372"/>
          <a:ext cx="473470" cy="229765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455930" h="208914">
              <a:moveTo>
                <a:pt x="455358" y="0"/>
              </a:moveTo>
              <a:lnTo>
                <a:pt x="0" y="0"/>
              </a:lnTo>
              <a:lnTo>
                <a:pt x="0" y="208661"/>
              </a:lnTo>
              <a:lnTo>
                <a:pt x="455358" y="208661"/>
              </a:lnTo>
              <a:lnTo>
                <a:pt x="455358" y="0"/>
              </a:lnTo>
              <a:close/>
            </a:path>
          </a:pathLst>
        </a:custGeom>
        <a:solidFill xmlns:a="http://schemas.openxmlformats.org/drawingml/2006/main">
          <a:srgbClr val="FFFFFF"/>
        </a:solidFill>
      </cdr:spPr>
      <cdr:txBody>
        <a:bodyPr xmlns:a="http://schemas.openxmlformats.org/drawingml/2006/main" wrap="square" lIns="0" tIns="0" rIns="0" bIns="0" rtlCol="0" anchor="ctr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050"/>
            <a:t>55,2%</a:t>
          </a:r>
          <a:endParaRPr sz="1050"/>
        </a:p>
      </cdr:txBody>
    </cdr:sp>
  </cdr:relSizeAnchor>
  <cdr:relSizeAnchor xmlns:cdr="http://schemas.openxmlformats.org/drawingml/2006/chartDrawing">
    <cdr:from>
      <cdr:x>0.32455</cdr:x>
      <cdr:y>0.70043</cdr:y>
    </cdr:from>
    <cdr:to>
      <cdr:x>0.45513</cdr:x>
      <cdr:y>0.79862</cdr:y>
    </cdr:to>
    <cdr:sp macro="" textlink="">
      <cdr:nvSpPr>
        <cdr:cNvPr id="4" name="object 62">
          <a:extLst xmlns:a="http://schemas.openxmlformats.org/drawingml/2006/main">
            <a:ext uri="{FF2B5EF4-FFF2-40B4-BE49-F238E27FC236}">
              <a16:creationId xmlns:a16="http://schemas.microsoft.com/office/drawing/2014/main" id="{F9504575-35E6-5D5E-082F-D14EF03E2566}"/>
            </a:ext>
          </a:extLst>
        </cdr:cNvPr>
        <cdr:cNvSpPr/>
      </cdr:nvSpPr>
      <cdr:spPr>
        <a:xfrm xmlns:a="http://schemas.openxmlformats.org/drawingml/2006/main">
          <a:off x="1166070" y="1639017"/>
          <a:ext cx="469158" cy="229765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455930" h="208914">
              <a:moveTo>
                <a:pt x="455358" y="0"/>
              </a:moveTo>
              <a:lnTo>
                <a:pt x="0" y="0"/>
              </a:lnTo>
              <a:lnTo>
                <a:pt x="0" y="208661"/>
              </a:lnTo>
              <a:lnTo>
                <a:pt x="455358" y="208661"/>
              </a:lnTo>
              <a:lnTo>
                <a:pt x="455358" y="0"/>
              </a:lnTo>
              <a:close/>
            </a:path>
          </a:pathLst>
        </a:custGeom>
        <a:solidFill xmlns:a="http://schemas.openxmlformats.org/drawingml/2006/main">
          <a:srgbClr val="FFFFFF"/>
        </a:solidFill>
      </cdr:spPr>
      <cdr:txBody>
        <a:bodyPr xmlns:a="http://schemas.openxmlformats.org/drawingml/2006/main" wrap="square" lIns="0" tIns="0" rIns="0" bIns="0" rtlCol="0" anchor="ctr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050"/>
            <a:t>38,5%</a:t>
          </a:r>
          <a:endParaRPr sz="1050"/>
        </a:p>
      </cdr:txBody>
    </cdr:sp>
  </cdr:relSizeAnchor>
  <cdr:relSizeAnchor xmlns:cdr="http://schemas.openxmlformats.org/drawingml/2006/chartDrawing">
    <cdr:from>
      <cdr:x>0.55867</cdr:x>
      <cdr:y>0.76005</cdr:y>
    </cdr:from>
    <cdr:to>
      <cdr:x>0.6808</cdr:x>
      <cdr:y>0.85824</cdr:y>
    </cdr:to>
    <cdr:sp macro="" textlink="">
      <cdr:nvSpPr>
        <cdr:cNvPr id="5" name="object 62">
          <a:extLst xmlns:a="http://schemas.openxmlformats.org/drawingml/2006/main">
            <a:ext uri="{FF2B5EF4-FFF2-40B4-BE49-F238E27FC236}">
              <a16:creationId xmlns:a16="http://schemas.microsoft.com/office/drawing/2014/main" id="{F641E809-9388-AD45-5FA3-CDDD2DBDE10E}"/>
            </a:ext>
          </a:extLst>
        </cdr:cNvPr>
        <cdr:cNvSpPr/>
      </cdr:nvSpPr>
      <cdr:spPr>
        <a:xfrm xmlns:a="http://schemas.openxmlformats.org/drawingml/2006/main">
          <a:off x="2007235" y="1778528"/>
          <a:ext cx="438799" cy="229765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455930" h="208914">
              <a:moveTo>
                <a:pt x="455358" y="0"/>
              </a:moveTo>
              <a:lnTo>
                <a:pt x="0" y="0"/>
              </a:lnTo>
              <a:lnTo>
                <a:pt x="0" y="208661"/>
              </a:lnTo>
              <a:lnTo>
                <a:pt x="455358" y="208661"/>
              </a:lnTo>
              <a:lnTo>
                <a:pt x="455358" y="0"/>
              </a:lnTo>
              <a:close/>
            </a:path>
          </a:pathLst>
        </a:custGeom>
        <a:solidFill xmlns:a="http://schemas.openxmlformats.org/drawingml/2006/main">
          <a:srgbClr val="FFFFFF"/>
        </a:solidFill>
      </cdr:spPr>
      <cdr:txBody>
        <a:bodyPr xmlns:a="http://schemas.openxmlformats.org/drawingml/2006/main" wrap="square" lIns="0" tIns="0" rIns="0" bIns="0" rtlCol="0" anchor="ctr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050"/>
            <a:t>5,1%</a:t>
          </a:r>
          <a:endParaRPr sz="1050"/>
        </a:p>
      </cdr:txBody>
    </cdr:sp>
  </cdr:relSizeAnchor>
  <cdr:relSizeAnchor xmlns:cdr="http://schemas.openxmlformats.org/drawingml/2006/chartDrawing">
    <cdr:from>
      <cdr:x>0.78221</cdr:x>
      <cdr:y>0.79142</cdr:y>
    </cdr:from>
    <cdr:to>
      <cdr:x>0.90435</cdr:x>
      <cdr:y>0.8516</cdr:y>
    </cdr:to>
    <cdr:sp macro="" textlink="">
      <cdr:nvSpPr>
        <cdr:cNvPr id="6" name="object 62">
          <a:extLst xmlns:a="http://schemas.openxmlformats.org/drawingml/2006/main">
            <a:ext uri="{FF2B5EF4-FFF2-40B4-BE49-F238E27FC236}">
              <a16:creationId xmlns:a16="http://schemas.microsoft.com/office/drawing/2014/main" id="{B554D81A-A243-E30C-E3F4-4D3023BC8F36}"/>
            </a:ext>
          </a:extLst>
        </cdr:cNvPr>
        <cdr:cNvSpPr/>
      </cdr:nvSpPr>
      <cdr:spPr>
        <a:xfrm xmlns:a="http://schemas.openxmlformats.org/drawingml/2006/main">
          <a:off x="2810388" y="1851934"/>
          <a:ext cx="438835" cy="140821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455930" h="208914">
              <a:moveTo>
                <a:pt x="455358" y="0"/>
              </a:moveTo>
              <a:lnTo>
                <a:pt x="0" y="0"/>
              </a:lnTo>
              <a:lnTo>
                <a:pt x="0" y="208661"/>
              </a:lnTo>
              <a:lnTo>
                <a:pt x="455358" y="208661"/>
              </a:lnTo>
              <a:lnTo>
                <a:pt x="455358" y="0"/>
              </a:lnTo>
              <a:close/>
            </a:path>
          </a:pathLst>
        </a:custGeom>
        <a:solidFill xmlns:a="http://schemas.openxmlformats.org/drawingml/2006/main">
          <a:srgbClr val="FFFFFF"/>
        </a:solidFill>
      </cdr:spPr>
      <cdr:txBody>
        <a:bodyPr xmlns:a="http://schemas.openxmlformats.org/drawingml/2006/main" wrap="square" lIns="0" tIns="0" rIns="0" bIns="0" rtlCol="0" anchor="ctr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050"/>
            <a:t>1,2%</a:t>
          </a:r>
          <a:endParaRPr sz="1050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0.09895</cdr:x>
      <cdr:y>0.70209</cdr:y>
    </cdr:from>
    <cdr:to>
      <cdr:x>0.89754</cdr:x>
      <cdr:y>0.80561</cdr:y>
    </cdr:to>
    <cdr:sp macro="" textlink="">
      <cdr:nvSpPr>
        <cdr:cNvPr id="2" name="object 57">
          <a:extLst xmlns:a="http://schemas.openxmlformats.org/drawingml/2006/main">
            <a:ext uri="{FF2B5EF4-FFF2-40B4-BE49-F238E27FC236}">
              <a16:creationId xmlns:a16="http://schemas.microsoft.com/office/drawing/2014/main" id="{B2A36AA0-B51F-027A-EDDE-CD3C84F85A68}"/>
            </a:ext>
          </a:extLst>
        </cdr:cNvPr>
        <cdr:cNvSpPr/>
      </cdr:nvSpPr>
      <cdr:spPr>
        <a:xfrm xmlns:a="http://schemas.openxmlformats.org/drawingml/2006/main">
          <a:off x="359083" y="1642899"/>
          <a:ext cx="2898004" cy="242237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2284729" h="162560">
              <a:moveTo>
                <a:pt x="0" y="0"/>
              </a:moveTo>
              <a:lnTo>
                <a:pt x="762000" y="91439"/>
              </a:lnTo>
              <a:lnTo>
                <a:pt x="1522476" y="161543"/>
              </a:lnTo>
              <a:lnTo>
                <a:pt x="2284603" y="162051"/>
              </a:lnTo>
            </a:path>
          </a:pathLst>
        </a:custGeom>
        <a:ln xmlns:a="http://schemas.openxmlformats.org/drawingml/2006/main" w="28575">
          <a:solidFill>
            <a:srgbClr val="B69A60"/>
          </a:solidFill>
        </a:ln>
      </cdr:spPr>
      <cdr:txBody>
        <a:bodyPr xmlns:a="http://schemas.openxmlformats.org/drawingml/2006/main" wrap="square" lIns="0" tIns="0" rIns="0" bIns="0" rtlCol="0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dirty="0"/>
        </a:p>
      </cdr:txBody>
    </cdr:sp>
  </cdr:relSizeAnchor>
  <cdr:relSizeAnchor xmlns:cdr="http://schemas.openxmlformats.org/drawingml/2006/chartDrawing">
    <cdr:from>
      <cdr:x>0.08317</cdr:x>
      <cdr:y>0.64462</cdr:y>
    </cdr:from>
    <cdr:to>
      <cdr:x>0.21676</cdr:x>
      <cdr:y>0.74281</cdr:y>
    </cdr:to>
    <cdr:sp macro="" textlink="">
      <cdr:nvSpPr>
        <cdr:cNvPr id="4" name="object 62">
          <a:extLst xmlns:a="http://schemas.openxmlformats.org/drawingml/2006/main">
            <a:ext uri="{FF2B5EF4-FFF2-40B4-BE49-F238E27FC236}">
              <a16:creationId xmlns:a16="http://schemas.microsoft.com/office/drawing/2014/main" id="{917738D7-78CA-D241-8F18-03E7BD4CF115}"/>
            </a:ext>
          </a:extLst>
        </cdr:cNvPr>
        <cdr:cNvSpPr/>
      </cdr:nvSpPr>
      <cdr:spPr>
        <a:xfrm xmlns:a="http://schemas.openxmlformats.org/drawingml/2006/main">
          <a:off x="301819" y="1508419"/>
          <a:ext cx="484785" cy="229765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455930" h="208914">
              <a:moveTo>
                <a:pt x="455358" y="0"/>
              </a:moveTo>
              <a:lnTo>
                <a:pt x="0" y="0"/>
              </a:lnTo>
              <a:lnTo>
                <a:pt x="0" y="208661"/>
              </a:lnTo>
              <a:lnTo>
                <a:pt x="455358" y="208661"/>
              </a:lnTo>
              <a:lnTo>
                <a:pt x="455358" y="0"/>
              </a:lnTo>
              <a:close/>
            </a:path>
          </a:pathLst>
        </a:custGeom>
        <a:solidFill xmlns:a="http://schemas.openxmlformats.org/drawingml/2006/main">
          <a:srgbClr val="FFFFFF"/>
        </a:solidFill>
      </cdr:spPr>
      <cdr:txBody>
        <a:bodyPr xmlns:a="http://schemas.openxmlformats.org/drawingml/2006/main" wrap="square" lIns="0" tIns="0" rIns="0" bIns="0" rtlCol="0" anchor="ctr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050"/>
            <a:t>52,7%</a:t>
          </a:r>
          <a:endParaRPr sz="1050"/>
        </a:p>
      </cdr:txBody>
    </cdr:sp>
  </cdr:relSizeAnchor>
  <cdr:relSizeAnchor xmlns:cdr="http://schemas.openxmlformats.org/drawingml/2006/chartDrawing">
    <cdr:from>
      <cdr:x>0.31415</cdr:x>
      <cdr:y>0.70209</cdr:y>
    </cdr:from>
    <cdr:to>
      <cdr:x>0.44641</cdr:x>
      <cdr:y>0.80028</cdr:y>
    </cdr:to>
    <cdr:sp macro="" textlink="">
      <cdr:nvSpPr>
        <cdr:cNvPr id="5" name="object 62">
          <a:extLst xmlns:a="http://schemas.openxmlformats.org/drawingml/2006/main">
            <a:ext uri="{FF2B5EF4-FFF2-40B4-BE49-F238E27FC236}">
              <a16:creationId xmlns:a16="http://schemas.microsoft.com/office/drawing/2014/main" id="{DDB1A3DA-9960-A2A8-2559-B4E1E6894E51}"/>
            </a:ext>
          </a:extLst>
        </cdr:cNvPr>
        <cdr:cNvSpPr/>
      </cdr:nvSpPr>
      <cdr:spPr>
        <a:xfrm xmlns:a="http://schemas.openxmlformats.org/drawingml/2006/main">
          <a:off x="1140023" y="1642899"/>
          <a:ext cx="479958" cy="229765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455930" h="208914">
              <a:moveTo>
                <a:pt x="455358" y="0"/>
              </a:moveTo>
              <a:lnTo>
                <a:pt x="0" y="0"/>
              </a:lnTo>
              <a:lnTo>
                <a:pt x="0" y="208661"/>
              </a:lnTo>
              <a:lnTo>
                <a:pt x="455358" y="208661"/>
              </a:lnTo>
              <a:lnTo>
                <a:pt x="455358" y="0"/>
              </a:lnTo>
              <a:close/>
            </a:path>
          </a:pathLst>
        </a:custGeom>
        <a:solidFill xmlns:a="http://schemas.openxmlformats.org/drawingml/2006/main">
          <a:srgbClr val="FFFFFF"/>
        </a:solidFill>
      </cdr:spPr>
      <cdr:txBody>
        <a:bodyPr xmlns:a="http://schemas.openxmlformats.org/drawingml/2006/main" wrap="square" lIns="0" tIns="0" rIns="0" bIns="0" rtlCol="0" anchor="ctr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050"/>
            <a:t>41,6%</a:t>
          </a:r>
          <a:endParaRPr sz="1050"/>
        </a:p>
      </cdr:txBody>
    </cdr:sp>
  </cdr:relSizeAnchor>
  <cdr:relSizeAnchor xmlns:cdr="http://schemas.openxmlformats.org/drawingml/2006/chartDrawing">
    <cdr:from>
      <cdr:x>0.55515</cdr:x>
      <cdr:y>0.76434</cdr:y>
    </cdr:from>
    <cdr:to>
      <cdr:x>0.67606</cdr:x>
      <cdr:y>0.86253</cdr:y>
    </cdr:to>
    <cdr:sp macro="" textlink="">
      <cdr:nvSpPr>
        <cdr:cNvPr id="6" name="object 62">
          <a:extLst xmlns:a="http://schemas.openxmlformats.org/drawingml/2006/main">
            <a:ext uri="{FF2B5EF4-FFF2-40B4-BE49-F238E27FC236}">
              <a16:creationId xmlns:a16="http://schemas.microsoft.com/office/drawing/2014/main" id="{758EF34F-BCE4-3C03-5E57-30831AC02B5B}"/>
            </a:ext>
          </a:extLst>
        </cdr:cNvPr>
        <cdr:cNvSpPr/>
      </cdr:nvSpPr>
      <cdr:spPr>
        <a:xfrm xmlns:a="http://schemas.openxmlformats.org/drawingml/2006/main">
          <a:off x="2014588" y="1788564"/>
          <a:ext cx="438770" cy="229765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455930" h="208914">
              <a:moveTo>
                <a:pt x="455358" y="0"/>
              </a:moveTo>
              <a:lnTo>
                <a:pt x="0" y="0"/>
              </a:lnTo>
              <a:lnTo>
                <a:pt x="0" y="208661"/>
              </a:lnTo>
              <a:lnTo>
                <a:pt x="455358" y="208661"/>
              </a:lnTo>
              <a:lnTo>
                <a:pt x="455358" y="0"/>
              </a:lnTo>
              <a:close/>
            </a:path>
          </a:pathLst>
        </a:custGeom>
        <a:solidFill xmlns:a="http://schemas.openxmlformats.org/drawingml/2006/main">
          <a:srgbClr val="FFFFFF"/>
        </a:solidFill>
      </cdr:spPr>
      <cdr:txBody>
        <a:bodyPr xmlns:a="http://schemas.openxmlformats.org/drawingml/2006/main" wrap="square" lIns="0" tIns="0" rIns="0" bIns="0" rtlCol="0" anchor="ctr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050"/>
            <a:t>4,7%</a:t>
          </a:r>
          <a:endParaRPr sz="1050"/>
        </a:p>
      </cdr:txBody>
    </cdr:sp>
  </cdr:relSizeAnchor>
  <cdr:relSizeAnchor xmlns:cdr="http://schemas.openxmlformats.org/drawingml/2006/chartDrawing">
    <cdr:from>
      <cdr:x>0.78791</cdr:x>
      <cdr:y>0.7835</cdr:y>
    </cdr:from>
    <cdr:to>
      <cdr:x>0.90882</cdr:x>
      <cdr:y>0.84368</cdr:y>
    </cdr:to>
    <cdr:sp macro="" textlink="">
      <cdr:nvSpPr>
        <cdr:cNvPr id="7" name="object 62">
          <a:extLst xmlns:a="http://schemas.openxmlformats.org/drawingml/2006/main">
            <a:ext uri="{FF2B5EF4-FFF2-40B4-BE49-F238E27FC236}">
              <a16:creationId xmlns:a16="http://schemas.microsoft.com/office/drawing/2014/main" id="{831D1F61-F127-332D-F925-7C403FEA3AD2}"/>
            </a:ext>
          </a:extLst>
        </cdr:cNvPr>
        <cdr:cNvSpPr/>
      </cdr:nvSpPr>
      <cdr:spPr>
        <a:xfrm xmlns:a="http://schemas.openxmlformats.org/drawingml/2006/main">
          <a:off x="2859251" y="1833398"/>
          <a:ext cx="438770" cy="140822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455930" h="208914">
              <a:moveTo>
                <a:pt x="455358" y="0"/>
              </a:moveTo>
              <a:lnTo>
                <a:pt x="0" y="0"/>
              </a:lnTo>
              <a:lnTo>
                <a:pt x="0" y="208661"/>
              </a:lnTo>
              <a:lnTo>
                <a:pt x="455358" y="208661"/>
              </a:lnTo>
              <a:lnTo>
                <a:pt x="455358" y="0"/>
              </a:lnTo>
              <a:close/>
            </a:path>
          </a:pathLst>
        </a:custGeom>
        <a:solidFill xmlns:a="http://schemas.openxmlformats.org/drawingml/2006/main">
          <a:srgbClr val="FFFFFF"/>
        </a:solidFill>
      </cdr:spPr>
      <cdr:txBody>
        <a:bodyPr xmlns:a="http://schemas.openxmlformats.org/drawingml/2006/main" wrap="square" lIns="0" tIns="0" rIns="0" bIns="0" rtlCol="0" anchor="ctr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050"/>
            <a:t>1,1%</a:t>
          </a:r>
          <a:endParaRPr sz="1050"/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0.09697</cdr:x>
      <cdr:y>0.77185</cdr:y>
    </cdr:from>
    <cdr:to>
      <cdr:x>0.90513</cdr:x>
      <cdr:y>0.87537</cdr:y>
    </cdr:to>
    <cdr:sp macro="" textlink="">
      <cdr:nvSpPr>
        <cdr:cNvPr id="2" name="object 57">
          <a:extLst xmlns:a="http://schemas.openxmlformats.org/drawingml/2006/main">
            <a:ext uri="{FF2B5EF4-FFF2-40B4-BE49-F238E27FC236}">
              <a16:creationId xmlns:a16="http://schemas.microsoft.com/office/drawing/2014/main" id="{8EAE7E01-CFA7-6168-59C5-27AD2F0AE8CB}"/>
            </a:ext>
          </a:extLst>
        </cdr:cNvPr>
        <cdr:cNvSpPr/>
      </cdr:nvSpPr>
      <cdr:spPr>
        <a:xfrm xmlns:a="http://schemas.openxmlformats.org/drawingml/2006/main">
          <a:off x="350157" y="1806121"/>
          <a:ext cx="2918078" cy="242241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2284729" h="162560">
              <a:moveTo>
                <a:pt x="0" y="0"/>
              </a:moveTo>
              <a:lnTo>
                <a:pt x="762000" y="91439"/>
              </a:lnTo>
              <a:lnTo>
                <a:pt x="1522476" y="161543"/>
              </a:lnTo>
              <a:lnTo>
                <a:pt x="2284603" y="162051"/>
              </a:lnTo>
            </a:path>
          </a:pathLst>
        </a:custGeom>
        <a:ln xmlns:a="http://schemas.openxmlformats.org/drawingml/2006/main" w="28575">
          <a:solidFill>
            <a:srgbClr val="B69A60"/>
          </a:solidFill>
        </a:ln>
      </cdr:spPr>
      <cdr:txBody>
        <a:bodyPr xmlns:a="http://schemas.openxmlformats.org/drawingml/2006/main" wrap="square" lIns="0" tIns="0" rIns="0" bIns="0" rtlCol="0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dirty="0"/>
        </a:p>
      </cdr:txBody>
    </cdr:sp>
  </cdr:relSizeAnchor>
  <cdr:relSizeAnchor xmlns:cdr="http://schemas.openxmlformats.org/drawingml/2006/chartDrawing">
    <cdr:from>
      <cdr:x>0.09288</cdr:x>
      <cdr:y>0.68241</cdr:y>
    </cdr:from>
    <cdr:to>
      <cdr:x>0.28402</cdr:x>
      <cdr:y>0.81596</cdr:y>
    </cdr:to>
    <cdr:sp macro="" textlink="">
      <cdr:nvSpPr>
        <cdr:cNvPr id="3" name="object 62">
          <a:extLst xmlns:a="http://schemas.openxmlformats.org/drawingml/2006/main">
            <a:ext uri="{FF2B5EF4-FFF2-40B4-BE49-F238E27FC236}">
              <a16:creationId xmlns:a16="http://schemas.microsoft.com/office/drawing/2014/main" id="{0E1D9023-6CB3-4F58-26D6-40C8C9042556}"/>
            </a:ext>
          </a:extLst>
        </cdr:cNvPr>
        <cdr:cNvSpPr/>
      </cdr:nvSpPr>
      <cdr:spPr>
        <a:xfrm xmlns:a="http://schemas.openxmlformats.org/drawingml/2006/main">
          <a:off x="337858" y="1596839"/>
          <a:ext cx="695325" cy="312498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455930" h="208914">
              <a:moveTo>
                <a:pt x="455358" y="0"/>
              </a:moveTo>
              <a:lnTo>
                <a:pt x="0" y="0"/>
              </a:lnTo>
              <a:lnTo>
                <a:pt x="0" y="208661"/>
              </a:lnTo>
              <a:lnTo>
                <a:pt x="455358" y="208661"/>
              </a:lnTo>
              <a:lnTo>
                <a:pt x="455358" y="0"/>
              </a:lnTo>
              <a:close/>
            </a:path>
          </a:pathLst>
        </a:custGeom>
        <a:solidFill xmlns:a="http://schemas.openxmlformats.org/drawingml/2006/main">
          <a:srgbClr val="FFFFFF"/>
        </a:solidFill>
      </cdr:spPr>
      <cdr:txBody>
        <a:bodyPr xmlns:a="http://schemas.openxmlformats.org/drawingml/2006/main" wrap="square" lIns="0" tIns="0" rIns="0" bIns="0" rtlCol="0" anchor="ctr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050"/>
            <a:t>88,3%</a:t>
          </a:r>
          <a:endParaRPr sz="1050"/>
        </a:p>
      </cdr:txBody>
    </cdr:sp>
  </cdr:relSizeAnchor>
  <cdr:relSizeAnchor xmlns:cdr="http://schemas.openxmlformats.org/drawingml/2006/chartDrawing">
    <cdr:from>
      <cdr:x>0.4188</cdr:x>
      <cdr:y>0.80665</cdr:y>
    </cdr:from>
    <cdr:to>
      <cdr:x>0.58185</cdr:x>
      <cdr:y>0.8739</cdr:y>
    </cdr:to>
    <cdr:sp macro="" textlink="">
      <cdr:nvSpPr>
        <cdr:cNvPr id="4" name="object 62">
          <a:extLst xmlns:a="http://schemas.openxmlformats.org/drawingml/2006/main">
            <a:ext uri="{FF2B5EF4-FFF2-40B4-BE49-F238E27FC236}">
              <a16:creationId xmlns:a16="http://schemas.microsoft.com/office/drawing/2014/main" id="{5D9699A0-5950-91D1-F38B-20412EF1F4E2}"/>
            </a:ext>
          </a:extLst>
        </cdr:cNvPr>
        <cdr:cNvSpPr/>
      </cdr:nvSpPr>
      <cdr:spPr>
        <a:xfrm xmlns:a="http://schemas.openxmlformats.org/drawingml/2006/main">
          <a:off x="1531782" y="1887558"/>
          <a:ext cx="596363" cy="157368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455930" h="208914">
              <a:moveTo>
                <a:pt x="455358" y="0"/>
              </a:moveTo>
              <a:lnTo>
                <a:pt x="0" y="0"/>
              </a:lnTo>
              <a:lnTo>
                <a:pt x="0" y="208661"/>
              </a:lnTo>
              <a:lnTo>
                <a:pt x="455358" y="208661"/>
              </a:lnTo>
              <a:lnTo>
                <a:pt x="455358" y="0"/>
              </a:lnTo>
              <a:close/>
            </a:path>
          </a:pathLst>
        </a:custGeom>
        <a:solidFill xmlns:a="http://schemas.openxmlformats.org/drawingml/2006/main">
          <a:srgbClr val="FFFFFF"/>
        </a:solidFill>
      </cdr:spPr>
      <cdr:txBody>
        <a:bodyPr xmlns:a="http://schemas.openxmlformats.org/drawingml/2006/main" wrap="square" lIns="0" tIns="0" rIns="0" bIns="0" rtlCol="0" anchor="ctr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050"/>
            <a:t>10,06%</a:t>
          </a:r>
          <a:endParaRPr sz="1050"/>
        </a:p>
      </cdr:txBody>
    </cdr:sp>
  </cdr:relSizeAnchor>
  <cdr:relSizeAnchor xmlns:cdr="http://schemas.openxmlformats.org/drawingml/2006/chartDrawing">
    <cdr:from>
      <cdr:x>0.72948</cdr:x>
      <cdr:y>0.84997</cdr:y>
    </cdr:from>
    <cdr:to>
      <cdr:x>0.89252</cdr:x>
      <cdr:y>0.90487</cdr:y>
    </cdr:to>
    <cdr:sp macro="" textlink="">
      <cdr:nvSpPr>
        <cdr:cNvPr id="5" name="object 62">
          <a:extLst xmlns:a="http://schemas.openxmlformats.org/drawingml/2006/main">
            <a:ext uri="{FF2B5EF4-FFF2-40B4-BE49-F238E27FC236}">
              <a16:creationId xmlns:a16="http://schemas.microsoft.com/office/drawing/2014/main" id="{428A222B-65F1-73E3-BC66-DCD738FEEA3E}"/>
            </a:ext>
          </a:extLst>
        </cdr:cNvPr>
        <cdr:cNvSpPr/>
      </cdr:nvSpPr>
      <cdr:spPr>
        <a:xfrm xmlns:a="http://schemas.openxmlformats.org/drawingml/2006/main">
          <a:off x="2668104" y="1988930"/>
          <a:ext cx="596348" cy="128470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455930" h="208914">
              <a:moveTo>
                <a:pt x="455358" y="0"/>
              </a:moveTo>
              <a:lnTo>
                <a:pt x="0" y="0"/>
              </a:lnTo>
              <a:lnTo>
                <a:pt x="0" y="208661"/>
              </a:lnTo>
              <a:lnTo>
                <a:pt x="455358" y="208661"/>
              </a:lnTo>
              <a:lnTo>
                <a:pt x="455358" y="0"/>
              </a:lnTo>
              <a:close/>
            </a:path>
          </a:pathLst>
        </a:custGeom>
        <a:solidFill xmlns:a="http://schemas.openxmlformats.org/drawingml/2006/main">
          <a:srgbClr val="FFFFFF"/>
        </a:solidFill>
      </cdr:spPr>
      <cdr:txBody>
        <a:bodyPr xmlns:a="http://schemas.openxmlformats.org/drawingml/2006/main" wrap="square" lIns="0" tIns="0" rIns="0" bIns="0" rtlCol="0" anchor="ctr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050"/>
            <a:t>1,1%</a:t>
          </a:r>
          <a:endParaRPr sz="1050"/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0.1219</cdr:x>
      <cdr:y>0.76603</cdr:y>
    </cdr:from>
    <cdr:to>
      <cdr:x>0.92049</cdr:x>
      <cdr:y>0.86955</cdr:y>
    </cdr:to>
    <cdr:sp macro="" textlink="">
      <cdr:nvSpPr>
        <cdr:cNvPr id="2" name="object 57">
          <a:extLst xmlns:a="http://schemas.openxmlformats.org/drawingml/2006/main">
            <a:ext uri="{FF2B5EF4-FFF2-40B4-BE49-F238E27FC236}">
              <a16:creationId xmlns:a16="http://schemas.microsoft.com/office/drawing/2014/main" id="{8EAE7E01-CFA7-6168-59C5-27AD2F0AE8CB}"/>
            </a:ext>
          </a:extLst>
        </cdr:cNvPr>
        <cdr:cNvSpPr/>
      </cdr:nvSpPr>
      <cdr:spPr>
        <a:xfrm xmlns:a="http://schemas.openxmlformats.org/drawingml/2006/main">
          <a:off x="445408" y="1792515"/>
          <a:ext cx="2918078" cy="242241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2284729" h="162560">
              <a:moveTo>
                <a:pt x="0" y="0"/>
              </a:moveTo>
              <a:lnTo>
                <a:pt x="762000" y="91439"/>
              </a:lnTo>
              <a:lnTo>
                <a:pt x="1522476" y="161543"/>
              </a:lnTo>
              <a:lnTo>
                <a:pt x="2284603" y="162051"/>
              </a:lnTo>
            </a:path>
          </a:pathLst>
        </a:custGeom>
        <a:ln xmlns:a="http://schemas.openxmlformats.org/drawingml/2006/main" w="28575">
          <a:solidFill>
            <a:srgbClr val="B69A60"/>
          </a:solidFill>
        </a:ln>
      </cdr:spPr>
      <cdr:txBody>
        <a:bodyPr xmlns:a="http://schemas.openxmlformats.org/drawingml/2006/main" wrap="square" lIns="0" tIns="0" rIns="0" bIns="0" rtlCol="0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dirty="0"/>
        </a:p>
      </cdr:txBody>
    </cdr:sp>
  </cdr:relSizeAnchor>
  <cdr:relSizeAnchor xmlns:cdr="http://schemas.openxmlformats.org/drawingml/2006/chartDrawing">
    <cdr:from>
      <cdr:x>0.09994</cdr:x>
      <cdr:y>0.69069</cdr:y>
    </cdr:from>
    <cdr:to>
      <cdr:x>0.29109</cdr:x>
      <cdr:y>0.82424</cdr:y>
    </cdr:to>
    <cdr:sp macro="" textlink="">
      <cdr:nvSpPr>
        <cdr:cNvPr id="3" name="object 62">
          <a:extLst xmlns:a="http://schemas.openxmlformats.org/drawingml/2006/main">
            <a:ext uri="{FF2B5EF4-FFF2-40B4-BE49-F238E27FC236}">
              <a16:creationId xmlns:a16="http://schemas.microsoft.com/office/drawing/2014/main" id="{81531C81-3A10-A8C3-E800-F9D5B7CE37DC}"/>
            </a:ext>
          </a:extLst>
        </cdr:cNvPr>
        <cdr:cNvSpPr/>
      </cdr:nvSpPr>
      <cdr:spPr>
        <a:xfrm xmlns:a="http://schemas.openxmlformats.org/drawingml/2006/main">
          <a:off x="365539" y="1616213"/>
          <a:ext cx="699125" cy="312498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455930" h="208914">
              <a:moveTo>
                <a:pt x="455358" y="0"/>
              </a:moveTo>
              <a:lnTo>
                <a:pt x="0" y="0"/>
              </a:lnTo>
              <a:lnTo>
                <a:pt x="0" y="208661"/>
              </a:lnTo>
              <a:lnTo>
                <a:pt x="455358" y="208661"/>
              </a:lnTo>
              <a:lnTo>
                <a:pt x="455358" y="0"/>
              </a:lnTo>
              <a:close/>
            </a:path>
          </a:pathLst>
        </a:custGeom>
        <a:solidFill xmlns:a="http://schemas.openxmlformats.org/drawingml/2006/main">
          <a:srgbClr val="FFFFFF"/>
        </a:solidFill>
      </cdr:spPr>
      <cdr:txBody>
        <a:bodyPr xmlns:a="http://schemas.openxmlformats.org/drawingml/2006/main" wrap="square" lIns="0" tIns="0" rIns="0" bIns="0" rtlCol="0" anchor="ctr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050"/>
            <a:t>59,3%</a:t>
          </a:r>
          <a:endParaRPr sz="1050"/>
        </a:p>
      </cdr:txBody>
    </cdr:sp>
  </cdr:relSizeAnchor>
  <cdr:relSizeAnchor xmlns:cdr="http://schemas.openxmlformats.org/drawingml/2006/chartDrawing">
    <cdr:from>
      <cdr:x>0.41697</cdr:x>
      <cdr:y>0.7635</cdr:y>
    </cdr:from>
    <cdr:to>
      <cdr:x>0.58002</cdr:x>
      <cdr:y>0.87677</cdr:y>
    </cdr:to>
    <cdr:sp macro="" textlink="">
      <cdr:nvSpPr>
        <cdr:cNvPr id="4" name="object 62">
          <a:extLst xmlns:a="http://schemas.openxmlformats.org/drawingml/2006/main">
            <a:ext uri="{FF2B5EF4-FFF2-40B4-BE49-F238E27FC236}">
              <a16:creationId xmlns:a16="http://schemas.microsoft.com/office/drawing/2014/main" id="{A4840AE3-81D2-6E0D-730C-8DDE311AC0BC}"/>
            </a:ext>
          </a:extLst>
        </cdr:cNvPr>
        <cdr:cNvSpPr/>
      </cdr:nvSpPr>
      <cdr:spPr>
        <a:xfrm xmlns:a="http://schemas.openxmlformats.org/drawingml/2006/main">
          <a:off x="1525089" y="1786589"/>
          <a:ext cx="596363" cy="265055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455930" h="208914">
              <a:moveTo>
                <a:pt x="455358" y="0"/>
              </a:moveTo>
              <a:lnTo>
                <a:pt x="0" y="0"/>
              </a:lnTo>
              <a:lnTo>
                <a:pt x="0" y="208661"/>
              </a:lnTo>
              <a:lnTo>
                <a:pt x="455358" y="208661"/>
              </a:lnTo>
              <a:lnTo>
                <a:pt x="455358" y="0"/>
              </a:lnTo>
              <a:close/>
            </a:path>
          </a:pathLst>
        </a:custGeom>
        <a:solidFill xmlns:a="http://schemas.openxmlformats.org/drawingml/2006/main">
          <a:srgbClr val="FFFFFF"/>
        </a:solidFill>
      </cdr:spPr>
      <cdr:txBody>
        <a:bodyPr xmlns:a="http://schemas.openxmlformats.org/drawingml/2006/main" wrap="square" lIns="0" tIns="0" rIns="0" bIns="0" rtlCol="0" anchor="ctr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050"/>
            <a:t>32,5%</a:t>
          </a:r>
          <a:endParaRPr sz="1050"/>
        </a:p>
      </cdr:txBody>
    </cdr:sp>
  </cdr:relSizeAnchor>
  <cdr:relSizeAnchor xmlns:cdr="http://schemas.openxmlformats.org/drawingml/2006/chartDrawing">
    <cdr:from>
      <cdr:x>0.72721</cdr:x>
      <cdr:y>0.8166</cdr:y>
    </cdr:from>
    <cdr:to>
      <cdr:x>0.89026</cdr:x>
      <cdr:y>0.88717</cdr:y>
    </cdr:to>
    <cdr:sp macro="" textlink="">
      <cdr:nvSpPr>
        <cdr:cNvPr id="5" name="object 62">
          <a:extLst xmlns:a="http://schemas.openxmlformats.org/drawingml/2006/main">
            <a:ext uri="{FF2B5EF4-FFF2-40B4-BE49-F238E27FC236}">
              <a16:creationId xmlns:a16="http://schemas.microsoft.com/office/drawing/2014/main" id="{143558A8-FB86-2252-2874-009470D9DFA7}"/>
            </a:ext>
          </a:extLst>
        </cdr:cNvPr>
        <cdr:cNvSpPr/>
      </cdr:nvSpPr>
      <cdr:spPr>
        <a:xfrm xmlns:a="http://schemas.openxmlformats.org/drawingml/2006/main">
          <a:off x="2659807" y="1910840"/>
          <a:ext cx="596363" cy="165138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455930" h="208914">
              <a:moveTo>
                <a:pt x="455358" y="0"/>
              </a:moveTo>
              <a:lnTo>
                <a:pt x="0" y="0"/>
              </a:lnTo>
              <a:lnTo>
                <a:pt x="0" y="208661"/>
              </a:lnTo>
              <a:lnTo>
                <a:pt x="455358" y="208661"/>
              </a:lnTo>
              <a:lnTo>
                <a:pt x="455358" y="0"/>
              </a:lnTo>
              <a:close/>
            </a:path>
          </a:pathLst>
        </a:custGeom>
        <a:solidFill xmlns:a="http://schemas.openxmlformats.org/drawingml/2006/main">
          <a:srgbClr val="FFFFFF"/>
        </a:solidFill>
      </cdr:spPr>
      <cdr:txBody>
        <a:bodyPr xmlns:a="http://schemas.openxmlformats.org/drawingml/2006/main" wrap="square" lIns="0" tIns="0" rIns="0" bIns="0" rtlCol="0" anchor="ctr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050"/>
            <a:t>8,2%</a:t>
          </a:r>
          <a:endParaRPr sz="1050"/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0.11072</cdr:x>
      <cdr:y>0.76022</cdr:y>
    </cdr:from>
    <cdr:to>
      <cdr:x>0.90932</cdr:x>
      <cdr:y>0.86374</cdr:y>
    </cdr:to>
    <cdr:sp macro="" textlink="">
      <cdr:nvSpPr>
        <cdr:cNvPr id="2" name="object 57">
          <a:extLst xmlns:a="http://schemas.openxmlformats.org/drawingml/2006/main">
            <a:ext uri="{FF2B5EF4-FFF2-40B4-BE49-F238E27FC236}">
              <a16:creationId xmlns:a16="http://schemas.microsoft.com/office/drawing/2014/main" id="{8EAE7E01-CFA7-6168-59C5-27AD2F0AE8CB}"/>
            </a:ext>
          </a:extLst>
        </cdr:cNvPr>
        <cdr:cNvSpPr/>
      </cdr:nvSpPr>
      <cdr:spPr>
        <a:xfrm xmlns:a="http://schemas.openxmlformats.org/drawingml/2006/main">
          <a:off x="404585" y="1778907"/>
          <a:ext cx="2918078" cy="242241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2284729" h="162560">
              <a:moveTo>
                <a:pt x="0" y="0"/>
              </a:moveTo>
              <a:lnTo>
                <a:pt x="762000" y="91439"/>
              </a:lnTo>
              <a:lnTo>
                <a:pt x="1522476" y="161543"/>
              </a:lnTo>
              <a:lnTo>
                <a:pt x="2284603" y="162051"/>
              </a:lnTo>
            </a:path>
          </a:pathLst>
        </a:custGeom>
        <a:ln xmlns:a="http://schemas.openxmlformats.org/drawingml/2006/main" w="28575">
          <a:solidFill>
            <a:srgbClr val="B69A60"/>
          </a:solidFill>
        </a:ln>
      </cdr:spPr>
      <cdr:txBody>
        <a:bodyPr xmlns:a="http://schemas.openxmlformats.org/drawingml/2006/main" wrap="square" lIns="0" tIns="0" rIns="0" bIns="0" rtlCol="0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dirty="0"/>
        </a:p>
      </cdr:txBody>
    </cdr:sp>
  </cdr:relSizeAnchor>
  <cdr:relSizeAnchor xmlns:cdr="http://schemas.openxmlformats.org/drawingml/2006/chartDrawing">
    <cdr:from>
      <cdr:x>0.09996</cdr:x>
      <cdr:y>0.69423</cdr:y>
    </cdr:from>
    <cdr:to>
      <cdr:x>0.29113</cdr:x>
      <cdr:y>0.82778</cdr:y>
    </cdr:to>
    <cdr:sp macro="" textlink="">
      <cdr:nvSpPr>
        <cdr:cNvPr id="3" name="object 62">
          <a:extLst xmlns:a="http://schemas.openxmlformats.org/drawingml/2006/main">
            <a:ext uri="{FF2B5EF4-FFF2-40B4-BE49-F238E27FC236}">
              <a16:creationId xmlns:a16="http://schemas.microsoft.com/office/drawing/2014/main" id="{1A55F932-6372-5410-CAD5-C0D282427532}"/>
            </a:ext>
          </a:extLst>
        </cdr:cNvPr>
        <cdr:cNvSpPr/>
      </cdr:nvSpPr>
      <cdr:spPr>
        <a:xfrm xmlns:a="http://schemas.openxmlformats.org/drawingml/2006/main">
          <a:off x="365539" y="1624496"/>
          <a:ext cx="699125" cy="312498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455930" h="208914">
              <a:moveTo>
                <a:pt x="455358" y="0"/>
              </a:moveTo>
              <a:lnTo>
                <a:pt x="0" y="0"/>
              </a:lnTo>
              <a:lnTo>
                <a:pt x="0" y="208661"/>
              </a:lnTo>
              <a:lnTo>
                <a:pt x="455358" y="208661"/>
              </a:lnTo>
              <a:lnTo>
                <a:pt x="455358" y="0"/>
              </a:lnTo>
              <a:close/>
            </a:path>
          </a:pathLst>
        </a:custGeom>
        <a:solidFill xmlns:a="http://schemas.openxmlformats.org/drawingml/2006/main">
          <a:srgbClr val="FFFFFF"/>
        </a:solidFill>
      </cdr:spPr>
      <cdr:txBody>
        <a:bodyPr xmlns:a="http://schemas.openxmlformats.org/drawingml/2006/main" wrap="square" lIns="0" tIns="0" rIns="0" bIns="0" rtlCol="0" anchor="ctr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050"/>
            <a:t>57,3%</a:t>
          </a:r>
          <a:endParaRPr sz="1050"/>
        </a:p>
      </cdr:txBody>
    </cdr:sp>
  </cdr:relSizeAnchor>
  <cdr:relSizeAnchor xmlns:cdr="http://schemas.openxmlformats.org/drawingml/2006/chartDrawing">
    <cdr:from>
      <cdr:x>0.41931</cdr:x>
      <cdr:y>0.7506</cdr:y>
    </cdr:from>
    <cdr:to>
      <cdr:x>0.58238</cdr:x>
      <cdr:y>0.85532</cdr:y>
    </cdr:to>
    <cdr:sp macro="" textlink="">
      <cdr:nvSpPr>
        <cdr:cNvPr id="4" name="object 62">
          <a:extLst xmlns:a="http://schemas.openxmlformats.org/drawingml/2006/main">
            <a:ext uri="{FF2B5EF4-FFF2-40B4-BE49-F238E27FC236}">
              <a16:creationId xmlns:a16="http://schemas.microsoft.com/office/drawing/2014/main" id="{27EE663B-6463-3262-FEF0-09C5E756968E}"/>
            </a:ext>
          </a:extLst>
        </cdr:cNvPr>
        <cdr:cNvSpPr/>
      </cdr:nvSpPr>
      <cdr:spPr>
        <a:xfrm xmlns:a="http://schemas.openxmlformats.org/drawingml/2006/main">
          <a:off x="1533387" y="1756394"/>
          <a:ext cx="596348" cy="245050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455930" h="208914">
              <a:moveTo>
                <a:pt x="455358" y="0"/>
              </a:moveTo>
              <a:lnTo>
                <a:pt x="0" y="0"/>
              </a:lnTo>
              <a:lnTo>
                <a:pt x="0" y="208661"/>
              </a:lnTo>
              <a:lnTo>
                <a:pt x="455358" y="208661"/>
              </a:lnTo>
              <a:lnTo>
                <a:pt x="455358" y="0"/>
              </a:lnTo>
              <a:close/>
            </a:path>
          </a:pathLst>
        </a:custGeom>
        <a:solidFill xmlns:a="http://schemas.openxmlformats.org/drawingml/2006/main">
          <a:srgbClr val="FFFFFF"/>
        </a:solidFill>
      </cdr:spPr>
      <cdr:txBody>
        <a:bodyPr xmlns:a="http://schemas.openxmlformats.org/drawingml/2006/main" wrap="square" lIns="0" tIns="0" rIns="0" bIns="0" rtlCol="0" anchor="ctr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050"/>
            <a:t>34,0%</a:t>
          </a:r>
          <a:endParaRPr sz="1050"/>
        </a:p>
      </cdr:txBody>
    </cdr:sp>
  </cdr:relSizeAnchor>
  <cdr:relSizeAnchor xmlns:cdr="http://schemas.openxmlformats.org/drawingml/2006/chartDrawing">
    <cdr:from>
      <cdr:x>0.72507</cdr:x>
      <cdr:y>0.78953</cdr:y>
    </cdr:from>
    <cdr:to>
      <cdr:x>0.88814</cdr:x>
      <cdr:y>0.86947</cdr:y>
    </cdr:to>
    <cdr:sp macro="" textlink="">
      <cdr:nvSpPr>
        <cdr:cNvPr id="5" name="object 62">
          <a:extLst xmlns:a="http://schemas.openxmlformats.org/drawingml/2006/main">
            <a:ext uri="{FF2B5EF4-FFF2-40B4-BE49-F238E27FC236}">
              <a16:creationId xmlns:a16="http://schemas.microsoft.com/office/drawing/2014/main" id="{94E7F3E6-26E0-3E76-70BC-C14FD49F155C}"/>
            </a:ext>
          </a:extLst>
        </cdr:cNvPr>
        <cdr:cNvSpPr/>
      </cdr:nvSpPr>
      <cdr:spPr>
        <a:xfrm xmlns:a="http://schemas.openxmlformats.org/drawingml/2006/main">
          <a:off x="2651551" y="1847503"/>
          <a:ext cx="596341" cy="187060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455930" h="208914">
              <a:moveTo>
                <a:pt x="455358" y="0"/>
              </a:moveTo>
              <a:lnTo>
                <a:pt x="0" y="0"/>
              </a:lnTo>
              <a:lnTo>
                <a:pt x="0" y="208661"/>
              </a:lnTo>
              <a:lnTo>
                <a:pt x="455358" y="208661"/>
              </a:lnTo>
              <a:lnTo>
                <a:pt x="455358" y="0"/>
              </a:lnTo>
              <a:close/>
            </a:path>
          </a:pathLst>
        </a:custGeom>
        <a:solidFill xmlns:a="http://schemas.openxmlformats.org/drawingml/2006/main">
          <a:srgbClr val="FFFFFF"/>
        </a:solidFill>
      </cdr:spPr>
      <cdr:txBody>
        <a:bodyPr xmlns:a="http://schemas.openxmlformats.org/drawingml/2006/main" wrap="square" lIns="0" tIns="0" rIns="0" bIns="0" rtlCol="0" anchor="ctr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050"/>
            <a:t>8,7%</a:t>
          </a:r>
          <a:endParaRPr sz="1050"/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0.07909</cdr:x>
      <cdr:y>0.65978</cdr:y>
    </cdr:from>
    <cdr:to>
      <cdr:x>0.9163</cdr:x>
      <cdr:y>0.82222</cdr:y>
    </cdr:to>
    <cdr:sp macro="" textlink="">
      <cdr:nvSpPr>
        <cdr:cNvPr id="2" name="object 57">
          <a:extLst xmlns:a="http://schemas.openxmlformats.org/drawingml/2006/main">
            <a:ext uri="{FF2B5EF4-FFF2-40B4-BE49-F238E27FC236}">
              <a16:creationId xmlns:a16="http://schemas.microsoft.com/office/drawing/2014/main" id="{97B55F1C-F175-E0EE-5A6C-40218316D368}"/>
            </a:ext>
          </a:extLst>
        </cdr:cNvPr>
        <cdr:cNvSpPr/>
      </cdr:nvSpPr>
      <cdr:spPr>
        <a:xfrm xmlns:a="http://schemas.openxmlformats.org/drawingml/2006/main">
          <a:off x="287513" y="1543894"/>
          <a:ext cx="3043313" cy="380109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2284729" h="162560">
              <a:moveTo>
                <a:pt x="0" y="0"/>
              </a:moveTo>
              <a:lnTo>
                <a:pt x="762000" y="91439"/>
              </a:lnTo>
              <a:lnTo>
                <a:pt x="1522476" y="161543"/>
              </a:lnTo>
              <a:lnTo>
                <a:pt x="2284603" y="162051"/>
              </a:lnTo>
            </a:path>
          </a:pathLst>
        </a:custGeom>
        <a:ln xmlns:a="http://schemas.openxmlformats.org/drawingml/2006/main" w="28575">
          <a:solidFill>
            <a:srgbClr val="B69A60"/>
          </a:solidFill>
        </a:ln>
      </cdr:spPr>
      <cdr:txBody>
        <a:bodyPr xmlns:a="http://schemas.openxmlformats.org/drawingml/2006/main" wrap="square" lIns="0" tIns="0" rIns="0" bIns="0" rtlCol="0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dirty="0"/>
        </a:p>
      </cdr:txBody>
    </cdr:sp>
  </cdr:relSizeAnchor>
  <cdr:relSizeAnchor xmlns:cdr="http://schemas.openxmlformats.org/drawingml/2006/chartDrawing">
    <cdr:from>
      <cdr:x>0.06688</cdr:x>
      <cdr:y>0.59659</cdr:y>
    </cdr:from>
    <cdr:to>
      <cdr:x>0.18637</cdr:x>
      <cdr:y>0.73014</cdr:y>
    </cdr:to>
    <cdr:sp macro="" textlink="">
      <cdr:nvSpPr>
        <cdr:cNvPr id="3" name="object 62">
          <a:extLst xmlns:a="http://schemas.openxmlformats.org/drawingml/2006/main">
            <a:ext uri="{FF2B5EF4-FFF2-40B4-BE49-F238E27FC236}">
              <a16:creationId xmlns:a16="http://schemas.microsoft.com/office/drawing/2014/main" id="{6E5CA9EC-42B9-C25C-BA54-5305B499BF09}"/>
            </a:ext>
          </a:extLst>
        </cdr:cNvPr>
        <cdr:cNvSpPr/>
      </cdr:nvSpPr>
      <cdr:spPr>
        <a:xfrm xmlns:a="http://schemas.openxmlformats.org/drawingml/2006/main">
          <a:off x="243129" y="1396029"/>
          <a:ext cx="434354" cy="312507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455930" h="208914">
              <a:moveTo>
                <a:pt x="455358" y="0"/>
              </a:moveTo>
              <a:lnTo>
                <a:pt x="0" y="0"/>
              </a:lnTo>
              <a:lnTo>
                <a:pt x="0" y="208661"/>
              </a:lnTo>
              <a:lnTo>
                <a:pt x="455358" y="208661"/>
              </a:lnTo>
              <a:lnTo>
                <a:pt x="455358" y="0"/>
              </a:lnTo>
              <a:close/>
            </a:path>
          </a:pathLst>
        </a:custGeom>
        <a:solidFill xmlns:a="http://schemas.openxmlformats.org/drawingml/2006/main">
          <a:srgbClr val="FFFFFF"/>
        </a:solidFill>
      </cdr:spPr>
      <cdr:txBody>
        <a:bodyPr xmlns:a="http://schemas.openxmlformats.org/drawingml/2006/main" wrap="square" lIns="0" tIns="0" rIns="0" bIns="0" rtlCol="0" anchor="ctr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050"/>
            <a:t>69,0%</a:t>
          </a:r>
          <a:endParaRPr sz="1050"/>
        </a:p>
      </cdr:txBody>
    </cdr:sp>
  </cdr:relSizeAnchor>
  <cdr:relSizeAnchor xmlns:cdr="http://schemas.openxmlformats.org/drawingml/2006/chartDrawing">
    <cdr:from>
      <cdr:x>0.25265</cdr:x>
      <cdr:y>0.67393</cdr:y>
    </cdr:from>
    <cdr:to>
      <cdr:x>0.37214</cdr:x>
      <cdr:y>0.80748</cdr:y>
    </cdr:to>
    <cdr:sp macro="" textlink="">
      <cdr:nvSpPr>
        <cdr:cNvPr id="4" name="object 62">
          <a:extLst xmlns:a="http://schemas.openxmlformats.org/drawingml/2006/main">
            <a:ext uri="{FF2B5EF4-FFF2-40B4-BE49-F238E27FC236}">
              <a16:creationId xmlns:a16="http://schemas.microsoft.com/office/drawing/2014/main" id="{0C30286A-6D6B-A85F-72F2-6A2D5D044574}"/>
            </a:ext>
          </a:extLst>
        </cdr:cNvPr>
        <cdr:cNvSpPr/>
      </cdr:nvSpPr>
      <cdr:spPr>
        <a:xfrm xmlns:a="http://schemas.openxmlformats.org/drawingml/2006/main">
          <a:off x="918415" y="1577005"/>
          <a:ext cx="434354" cy="312507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455930" h="208914">
              <a:moveTo>
                <a:pt x="455358" y="0"/>
              </a:moveTo>
              <a:lnTo>
                <a:pt x="0" y="0"/>
              </a:lnTo>
              <a:lnTo>
                <a:pt x="0" y="208661"/>
              </a:lnTo>
              <a:lnTo>
                <a:pt x="455358" y="208661"/>
              </a:lnTo>
              <a:lnTo>
                <a:pt x="455358" y="0"/>
              </a:lnTo>
              <a:close/>
            </a:path>
          </a:pathLst>
        </a:custGeom>
        <a:solidFill xmlns:a="http://schemas.openxmlformats.org/drawingml/2006/main">
          <a:srgbClr val="FFFFFF"/>
        </a:solidFill>
      </cdr:spPr>
      <cdr:txBody>
        <a:bodyPr xmlns:a="http://schemas.openxmlformats.org/drawingml/2006/main" wrap="square" lIns="0" tIns="0" rIns="0" bIns="0" rtlCol="0" anchor="ctr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050"/>
            <a:t>20,9%</a:t>
          </a:r>
          <a:endParaRPr sz="1050"/>
        </a:p>
      </cdr:txBody>
    </cdr:sp>
  </cdr:relSizeAnchor>
  <cdr:relSizeAnchor xmlns:cdr="http://schemas.openxmlformats.org/drawingml/2006/chartDrawing">
    <cdr:from>
      <cdr:x>0.44627</cdr:x>
      <cdr:y>0.76968</cdr:y>
    </cdr:from>
    <cdr:to>
      <cdr:x>0.56576</cdr:x>
      <cdr:y>0.82783</cdr:y>
    </cdr:to>
    <cdr:sp macro="" textlink="">
      <cdr:nvSpPr>
        <cdr:cNvPr id="5" name="object 62">
          <a:extLst xmlns:a="http://schemas.openxmlformats.org/drawingml/2006/main">
            <a:ext uri="{FF2B5EF4-FFF2-40B4-BE49-F238E27FC236}">
              <a16:creationId xmlns:a16="http://schemas.microsoft.com/office/drawing/2014/main" id="{6EBDCA70-D976-E4A7-7D84-6FFAA206223B}"/>
            </a:ext>
          </a:extLst>
        </cdr:cNvPr>
        <cdr:cNvSpPr/>
      </cdr:nvSpPr>
      <cdr:spPr>
        <a:xfrm xmlns:a="http://schemas.openxmlformats.org/drawingml/2006/main">
          <a:off x="1622236" y="1801060"/>
          <a:ext cx="434354" cy="136071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455930" h="208914">
              <a:moveTo>
                <a:pt x="455358" y="0"/>
              </a:moveTo>
              <a:lnTo>
                <a:pt x="0" y="0"/>
              </a:lnTo>
              <a:lnTo>
                <a:pt x="0" y="208661"/>
              </a:lnTo>
              <a:lnTo>
                <a:pt x="455358" y="208661"/>
              </a:lnTo>
              <a:lnTo>
                <a:pt x="455358" y="0"/>
              </a:lnTo>
              <a:close/>
            </a:path>
          </a:pathLst>
        </a:custGeom>
        <a:solidFill xmlns:a="http://schemas.openxmlformats.org/drawingml/2006/main">
          <a:srgbClr val="FFFFFF"/>
        </a:solidFill>
      </cdr:spPr>
      <cdr:txBody>
        <a:bodyPr xmlns:a="http://schemas.openxmlformats.org/drawingml/2006/main" wrap="square" lIns="0" tIns="0" rIns="0" bIns="0" rtlCol="0" anchor="ctr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050"/>
            <a:t>5,4%</a:t>
          </a:r>
          <a:endParaRPr sz="1050"/>
        </a:p>
      </cdr:txBody>
    </cdr:sp>
  </cdr:relSizeAnchor>
  <cdr:relSizeAnchor xmlns:cdr="http://schemas.openxmlformats.org/drawingml/2006/chartDrawing">
    <cdr:from>
      <cdr:x>0.62419</cdr:x>
      <cdr:y>0.77162</cdr:y>
    </cdr:from>
    <cdr:to>
      <cdr:x>0.74368</cdr:x>
      <cdr:y>0.82977</cdr:y>
    </cdr:to>
    <cdr:sp macro="" textlink="">
      <cdr:nvSpPr>
        <cdr:cNvPr id="6" name="object 62">
          <a:extLst xmlns:a="http://schemas.openxmlformats.org/drawingml/2006/main">
            <a:ext uri="{FF2B5EF4-FFF2-40B4-BE49-F238E27FC236}">
              <a16:creationId xmlns:a16="http://schemas.microsoft.com/office/drawing/2014/main" id="{8B92D3D2-7AEB-C56B-293B-C04AF1481B4E}"/>
            </a:ext>
          </a:extLst>
        </cdr:cNvPr>
        <cdr:cNvSpPr/>
      </cdr:nvSpPr>
      <cdr:spPr>
        <a:xfrm xmlns:a="http://schemas.openxmlformats.org/drawingml/2006/main">
          <a:off x="2268987" y="1805599"/>
          <a:ext cx="434354" cy="136071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455930" h="208914">
              <a:moveTo>
                <a:pt x="455358" y="0"/>
              </a:moveTo>
              <a:lnTo>
                <a:pt x="0" y="0"/>
              </a:lnTo>
              <a:lnTo>
                <a:pt x="0" y="208661"/>
              </a:lnTo>
              <a:lnTo>
                <a:pt x="455358" y="208661"/>
              </a:lnTo>
              <a:lnTo>
                <a:pt x="455358" y="0"/>
              </a:lnTo>
              <a:close/>
            </a:path>
          </a:pathLst>
        </a:custGeom>
        <a:solidFill xmlns:a="http://schemas.openxmlformats.org/drawingml/2006/main">
          <a:srgbClr val="FFFFFF"/>
        </a:solidFill>
      </cdr:spPr>
      <cdr:txBody>
        <a:bodyPr xmlns:a="http://schemas.openxmlformats.org/drawingml/2006/main" wrap="square" lIns="0" tIns="0" rIns="0" bIns="0" rtlCol="0" anchor="ctr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050"/>
            <a:t>5,1%</a:t>
          </a:r>
          <a:endParaRPr sz="1050"/>
        </a:p>
      </cdr:txBody>
    </cdr:sp>
  </cdr:relSizeAnchor>
  <cdr:relSizeAnchor xmlns:cdr="http://schemas.openxmlformats.org/drawingml/2006/chartDrawing">
    <cdr:from>
      <cdr:x>0.81781</cdr:x>
      <cdr:y>0.7941</cdr:y>
    </cdr:from>
    <cdr:to>
      <cdr:x>0.93729</cdr:x>
      <cdr:y>0.83888</cdr:y>
    </cdr:to>
    <cdr:sp macro="" textlink="">
      <cdr:nvSpPr>
        <cdr:cNvPr id="7" name="object 62">
          <a:extLst xmlns:a="http://schemas.openxmlformats.org/drawingml/2006/main">
            <a:ext uri="{FF2B5EF4-FFF2-40B4-BE49-F238E27FC236}">
              <a16:creationId xmlns:a16="http://schemas.microsoft.com/office/drawing/2014/main" id="{8B92D3D2-7AEB-C56B-293B-C04AF1481B4E}"/>
            </a:ext>
          </a:extLst>
        </cdr:cNvPr>
        <cdr:cNvSpPr/>
      </cdr:nvSpPr>
      <cdr:spPr>
        <a:xfrm xmlns:a="http://schemas.openxmlformats.org/drawingml/2006/main">
          <a:off x="2972808" y="1858203"/>
          <a:ext cx="434318" cy="104785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455930" h="208914">
              <a:moveTo>
                <a:pt x="455358" y="0"/>
              </a:moveTo>
              <a:lnTo>
                <a:pt x="0" y="0"/>
              </a:lnTo>
              <a:lnTo>
                <a:pt x="0" y="208661"/>
              </a:lnTo>
              <a:lnTo>
                <a:pt x="455358" y="208661"/>
              </a:lnTo>
              <a:lnTo>
                <a:pt x="455358" y="0"/>
              </a:lnTo>
              <a:close/>
            </a:path>
          </a:pathLst>
        </a:custGeom>
        <a:solidFill xmlns:a="http://schemas.openxmlformats.org/drawingml/2006/main">
          <a:srgbClr val="FFFFFF"/>
        </a:solidFill>
      </cdr:spPr>
      <cdr:txBody>
        <a:bodyPr xmlns:a="http://schemas.openxmlformats.org/drawingml/2006/main" wrap="square" lIns="0" tIns="0" rIns="0" bIns="0" rtlCol="0" anchor="ctr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050"/>
            <a:t>1,6%</a:t>
          </a:r>
          <a:endParaRPr sz="1050"/>
        </a:p>
      </cdr:txBody>
    </cdr:sp>
  </cdr:relSizeAnchor>
</c:userShapes>
</file>

<file path=ppt/drawings/drawing8.xml><?xml version="1.0" encoding="utf-8"?>
<c:userShapes xmlns:c="http://schemas.openxmlformats.org/drawingml/2006/chart">
  <cdr:relSizeAnchor xmlns:cdr="http://schemas.openxmlformats.org/drawingml/2006/chartDrawing">
    <cdr:from>
      <cdr:x>0.09257</cdr:x>
      <cdr:y>0.65077</cdr:y>
    </cdr:from>
    <cdr:to>
      <cdr:x>0.92153</cdr:x>
      <cdr:y>0.81321</cdr:y>
    </cdr:to>
    <cdr:sp macro="" textlink="">
      <cdr:nvSpPr>
        <cdr:cNvPr id="2" name="object 57">
          <a:extLst xmlns:a="http://schemas.openxmlformats.org/drawingml/2006/main">
            <a:ext uri="{FF2B5EF4-FFF2-40B4-BE49-F238E27FC236}">
              <a16:creationId xmlns:a16="http://schemas.microsoft.com/office/drawing/2014/main" id="{3CA735BE-D3FA-BFBB-8A0E-1AF370E8E592}"/>
            </a:ext>
          </a:extLst>
        </cdr:cNvPr>
        <cdr:cNvSpPr/>
      </cdr:nvSpPr>
      <cdr:spPr>
        <a:xfrm xmlns:a="http://schemas.openxmlformats.org/drawingml/2006/main">
          <a:off x="339909" y="1522797"/>
          <a:ext cx="3044027" cy="380110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2284729" h="162560">
              <a:moveTo>
                <a:pt x="0" y="0"/>
              </a:moveTo>
              <a:lnTo>
                <a:pt x="762000" y="91439"/>
              </a:lnTo>
              <a:lnTo>
                <a:pt x="1522476" y="161543"/>
              </a:lnTo>
              <a:lnTo>
                <a:pt x="2284603" y="162051"/>
              </a:lnTo>
            </a:path>
          </a:pathLst>
        </a:custGeom>
        <a:ln xmlns:a="http://schemas.openxmlformats.org/drawingml/2006/main" w="28575">
          <a:solidFill>
            <a:srgbClr val="B69A60"/>
          </a:solidFill>
        </a:ln>
      </cdr:spPr>
      <cdr:txBody>
        <a:bodyPr xmlns:a="http://schemas.openxmlformats.org/drawingml/2006/main" wrap="square" lIns="0" tIns="0" rIns="0" bIns="0" rtlCol="0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dirty="0"/>
        </a:p>
      </cdr:txBody>
    </cdr:sp>
  </cdr:relSizeAnchor>
  <cdr:relSizeAnchor xmlns:cdr="http://schemas.openxmlformats.org/drawingml/2006/chartDrawing">
    <cdr:from>
      <cdr:x>0.07238</cdr:x>
      <cdr:y>0.58253</cdr:y>
    </cdr:from>
    <cdr:to>
      <cdr:x>0.19055</cdr:x>
      <cdr:y>0.71608</cdr:y>
    </cdr:to>
    <cdr:sp macro="" textlink="">
      <cdr:nvSpPr>
        <cdr:cNvPr id="3" name="object 62">
          <a:extLst xmlns:a="http://schemas.openxmlformats.org/drawingml/2006/main">
            <a:ext uri="{FF2B5EF4-FFF2-40B4-BE49-F238E27FC236}">
              <a16:creationId xmlns:a16="http://schemas.microsoft.com/office/drawing/2014/main" id="{CE5055DC-3E42-1C34-B9CA-811996C1EE17}"/>
            </a:ext>
          </a:extLst>
        </cdr:cNvPr>
        <cdr:cNvSpPr/>
      </cdr:nvSpPr>
      <cdr:spPr>
        <a:xfrm xmlns:a="http://schemas.openxmlformats.org/drawingml/2006/main">
          <a:off x="265770" y="1363116"/>
          <a:ext cx="433932" cy="312507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455930" h="208914">
              <a:moveTo>
                <a:pt x="455358" y="0"/>
              </a:moveTo>
              <a:lnTo>
                <a:pt x="0" y="0"/>
              </a:lnTo>
              <a:lnTo>
                <a:pt x="0" y="208661"/>
              </a:lnTo>
              <a:lnTo>
                <a:pt x="455358" y="208661"/>
              </a:lnTo>
              <a:lnTo>
                <a:pt x="455358" y="0"/>
              </a:lnTo>
              <a:close/>
            </a:path>
          </a:pathLst>
        </a:custGeom>
        <a:solidFill xmlns:a="http://schemas.openxmlformats.org/drawingml/2006/main">
          <a:srgbClr val="FFFFFF"/>
        </a:solidFill>
      </cdr:spPr>
      <cdr:txBody>
        <a:bodyPr xmlns:a="http://schemas.openxmlformats.org/drawingml/2006/main" wrap="square" lIns="0" tIns="0" rIns="0" bIns="0" rtlCol="0" anchor="ctr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050"/>
            <a:t>38,4%</a:t>
          </a:r>
          <a:endParaRPr sz="1050"/>
        </a:p>
      </cdr:txBody>
    </cdr:sp>
  </cdr:relSizeAnchor>
  <cdr:relSizeAnchor xmlns:cdr="http://schemas.openxmlformats.org/drawingml/2006/chartDrawing">
    <cdr:from>
      <cdr:x>0.25456</cdr:x>
      <cdr:y>0.65315</cdr:y>
    </cdr:from>
    <cdr:to>
      <cdr:x>0.37273</cdr:x>
      <cdr:y>0.7867</cdr:y>
    </cdr:to>
    <cdr:sp macro="" textlink="">
      <cdr:nvSpPr>
        <cdr:cNvPr id="4" name="object 62">
          <a:extLst xmlns:a="http://schemas.openxmlformats.org/drawingml/2006/main">
            <a:ext uri="{FF2B5EF4-FFF2-40B4-BE49-F238E27FC236}">
              <a16:creationId xmlns:a16="http://schemas.microsoft.com/office/drawing/2014/main" id="{CE5055DC-3E42-1C34-B9CA-811996C1EE17}"/>
            </a:ext>
          </a:extLst>
        </cdr:cNvPr>
        <cdr:cNvSpPr/>
      </cdr:nvSpPr>
      <cdr:spPr>
        <a:xfrm xmlns:a="http://schemas.openxmlformats.org/drawingml/2006/main">
          <a:off x="934753" y="1528367"/>
          <a:ext cx="433933" cy="312507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455930" h="208914">
              <a:moveTo>
                <a:pt x="455358" y="0"/>
              </a:moveTo>
              <a:lnTo>
                <a:pt x="0" y="0"/>
              </a:lnTo>
              <a:lnTo>
                <a:pt x="0" y="208661"/>
              </a:lnTo>
              <a:lnTo>
                <a:pt x="455358" y="208661"/>
              </a:lnTo>
              <a:lnTo>
                <a:pt x="455358" y="0"/>
              </a:lnTo>
              <a:close/>
            </a:path>
          </a:pathLst>
        </a:custGeom>
        <a:solidFill xmlns:a="http://schemas.openxmlformats.org/drawingml/2006/main">
          <a:srgbClr val="FFFFFF"/>
        </a:solidFill>
      </cdr:spPr>
      <cdr:txBody>
        <a:bodyPr xmlns:a="http://schemas.openxmlformats.org/drawingml/2006/main" wrap="square" lIns="0" tIns="0" rIns="0" bIns="0" rtlCol="0" anchor="ctr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050"/>
            <a:t>34,9%</a:t>
          </a:r>
          <a:endParaRPr sz="1050"/>
        </a:p>
      </cdr:txBody>
    </cdr:sp>
  </cdr:relSizeAnchor>
  <cdr:relSizeAnchor xmlns:cdr="http://schemas.openxmlformats.org/drawingml/2006/chartDrawing">
    <cdr:from>
      <cdr:x>0.44466</cdr:x>
      <cdr:y>0.71268</cdr:y>
    </cdr:from>
    <cdr:to>
      <cdr:x>0.56283</cdr:x>
      <cdr:y>0.82258</cdr:y>
    </cdr:to>
    <cdr:sp macro="" textlink="">
      <cdr:nvSpPr>
        <cdr:cNvPr id="5" name="object 62">
          <a:extLst xmlns:a="http://schemas.openxmlformats.org/drawingml/2006/main">
            <a:ext uri="{FF2B5EF4-FFF2-40B4-BE49-F238E27FC236}">
              <a16:creationId xmlns:a16="http://schemas.microsoft.com/office/drawing/2014/main" id="{FEDD77F7-3481-38B9-22E7-D85C30199EFF}"/>
            </a:ext>
          </a:extLst>
        </cdr:cNvPr>
        <cdr:cNvSpPr/>
      </cdr:nvSpPr>
      <cdr:spPr>
        <a:xfrm xmlns:a="http://schemas.openxmlformats.org/drawingml/2006/main">
          <a:off x="1632820" y="1667667"/>
          <a:ext cx="433933" cy="257166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455930" h="208914">
              <a:moveTo>
                <a:pt x="455358" y="0"/>
              </a:moveTo>
              <a:lnTo>
                <a:pt x="0" y="0"/>
              </a:lnTo>
              <a:lnTo>
                <a:pt x="0" y="208661"/>
              </a:lnTo>
              <a:lnTo>
                <a:pt x="455358" y="208661"/>
              </a:lnTo>
              <a:lnTo>
                <a:pt x="455358" y="0"/>
              </a:lnTo>
              <a:close/>
            </a:path>
          </a:pathLst>
        </a:custGeom>
        <a:solidFill xmlns:a="http://schemas.openxmlformats.org/drawingml/2006/main">
          <a:srgbClr val="FFFFFF"/>
        </a:solidFill>
      </cdr:spPr>
      <cdr:txBody>
        <a:bodyPr xmlns:a="http://schemas.openxmlformats.org/drawingml/2006/main" wrap="square" lIns="0" tIns="0" rIns="0" bIns="0" rtlCol="0" anchor="ctr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050"/>
            <a:t>21,6%</a:t>
          </a:r>
          <a:endParaRPr sz="1050"/>
        </a:p>
      </cdr:txBody>
    </cdr:sp>
  </cdr:relSizeAnchor>
  <cdr:relSizeAnchor xmlns:cdr="http://schemas.openxmlformats.org/drawingml/2006/chartDrawing">
    <cdr:from>
      <cdr:x>0.62649</cdr:x>
      <cdr:y>0.73462</cdr:y>
    </cdr:from>
    <cdr:to>
      <cdr:x>0.74467</cdr:x>
      <cdr:y>0.8144</cdr:y>
    </cdr:to>
    <cdr:sp macro="" textlink="">
      <cdr:nvSpPr>
        <cdr:cNvPr id="7" name="object 62">
          <a:extLst xmlns:a="http://schemas.openxmlformats.org/drawingml/2006/main">
            <a:ext uri="{FF2B5EF4-FFF2-40B4-BE49-F238E27FC236}">
              <a16:creationId xmlns:a16="http://schemas.microsoft.com/office/drawing/2014/main" id="{1EA33F91-B769-1700-1343-C71144570796}"/>
            </a:ext>
          </a:extLst>
        </cdr:cNvPr>
        <cdr:cNvSpPr/>
      </cdr:nvSpPr>
      <cdr:spPr>
        <a:xfrm xmlns:a="http://schemas.openxmlformats.org/drawingml/2006/main">
          <a:off x="2300519" y="1719006"/>
          <a:ext cx="433969" cy="186686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455930" h="208914">
              <a:moveTo>
                <a:pt x="455358" y="0"/>
              </a:moveTo>
              <a:lnTo>
                <a:pt x="0" y="0"/>
              </a:lnTo>
              <a:lnTo>
                <a:pt x="0" y="208661"/>
              </a:lnTo>
              <a:lnTo>
                <a:pt x="455358" y="208661"/>
              </a:lnTo>
              <a:lnTo>
                <a:pt x="455358" y="0"/>
              </a:lnTo>
              <a:close/>
            </a:path>
          </a:pathLst>
        </a:custGeom>
        <a:solidFill xmlns:a="http://schemas.openxmlformats.org/drawingml/2006/main">
          <a:srgbClr val="FFFFFF"/>
        </a:solidFill>
      </cdr:spPr>
      <cdr:txBody>
        <a:bodyPr xmlns:a="http://schemas.openxmlformats.org/drawingml/2006/main" wrap="square" lIns="0" tIns="0" rIns="0" bIns="0" rtlCol="0" anchor="ctr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050"/>
            <a:t>6,7%</a:t>
          </a:r>
          <a:endParaRPr sz="1050"/>
        </a:p>
      </cdr:txBody>
    </cdr:sp>
  </cdr:relSizeAnchor>
  <cdr:relSizeAnchor xmlns:cdr="http://schemas.openxmlformats.org/drawingml/2006/chartDrawing">
    <cdr:from>
      <cdr:x>0.81057</cdr:x>
      <cdr:y>0.78411</cdr:y>
    </cdr:from>
    <cdr:to>
      <cdr:x>0.92874</cdr:x>
      <cdr:y>0.82888</cdr:y>
    </cdr:to>
    <cdr:sp macro="" textlink="">
      <cdr:nvSpPr>
        <cdr:cNvPr id="8" name="object 62">
          <a:extLst xmlns:a="http://schemas.openxmlformats.org/drawingml/2006/main">
            <a:ext uri="{FF2B5EF4-FFF2-40B4-BE49-F238E27FC236}">
              <a16:creationId xmlns:a16="http://schemas.microsoft.com/office/drawing/2014/main" id="{BBD09309-FBB3-4743-9590-2198E99E9054}"/>
            </a:ext>
          </a:extLst>
        </cdr:cNvPr>
        <cdr:cNvSpPr/>
      </cdr:nvSpPr>
      <cdr:spPr>
        <a:xfrm xmlns:a="http://schemas.openxmlformats.org/drawingml/2006/main">
          <a:off x="2976479" y="1834813"/>
          <a:ext cx="433933" cy="104762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455930" h="208914">
              <a:moveTo>
                <a:pt x="455358" y="0"/>
              </a:moveTo>
              <a:lnTo>
                <a:pt x="0" y="0"/>
              </a:lnTo>
              <a:lnTo>
                <a:pt x="0" y="208661"/>
              </a:lnTo>
              <a:lnTo>
                <a:pt x="455358" y="208661"/>
              </a:lnTo>
              <a:lnTo>
                <a:pt x="455358" y="0"/>
              </a:lnTo>
              <a:close/>
            </a:path>
          </a:pathLst>
        </a:custGeom>
        <a:solidFill xmlns:a="http://schemas.openxmlformats.org/drawingml/2006/main">
          <a:srgbClr val="FFFFFF"/>
        </a:solidFill>
      </cdr:spPr>
      <cdr:txBody>
        <a:bodyPr xmlns:a="http://schemas.openxmlformats.org/drawingml/2006/main" wrap="square" lIns="0" tIns="0" rIns="0" bIns="0" rtlCol="0" anchor="ctr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050"/>
            <a:t>0,4%</a:t>
          </a:r>
          <a:endParaRPr sz="1050"/>
        </a:p>
      </cdr:txBody>
    </cdr:sp>
  </cdr:relSizeAnchor>
</c:userShapes>
</file>

<file path=ppt/drawings/drawing9.xml><?xml version="1.0" encoding="utf-8"?>
<c:userShapes xmlns:c="http://schemas.openxmlformats.org/drawingml/2006/chart">
  <cdr:relSizeAnchor xmlns:cdr="http://schemas.openxmlformats.org/drawingml/2006/chartDrawing">
    <cdr:from>
      <cdr:x>0.09258</cdr:x>
      <cdr:y>0.69691</cdr:y>
    </cdr:from>
    <cdr:to>
      <cdr:x>0.89922</cdr:x>
      <cdr:y>0.80043</cdr:y>
    </cdr:to>
    <cdr:sp macro="" textlink="">
      <cdr:nvSpPr>
        <cdr:cNvPr id="2" name="object 57">
          <a:extLst xmlns:a="http://schemas.openxmlformats.org/drawingml/2006/main">
            <a:ext uri="{FF2B5EF4-FFF2-40B4-BE49-F238E27FC236}">
              <a16:creationId xmlns:a16="http://schemas.microsoft.com/office/drawing/2014/main" id="{809790E5-1077-A541-00CA-36683F7A1939}"/>
            </a:ext>
          </a:extLst>
        </cdr:cNvPr>
        <cdr:cNvSpPr/>
      </cdr:nvSpPr>
      <cdr:spPr>
        <a:xfrm xmlns:a="http://schemas.openxmlformats.org/drawingml/2006/main">
          <a:off x="333043" y="1630763"/>
          <a:ext cx="2901640" cy="242237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2284729" h="162560">
              <a:moveTo>
                <a:pt x="0" y="0"/>
              </a:moveTo>
              <a:lnTo>
                <a:pt x="762000" y="91439"/>
              </a:lnTo>
              <a:lnTo>
                <a:pt x="1522476" y="161543"/>
              </a:lnTo>
              <a:lnTo>
                <a:pt x="2284603" y="162051"/>
              </a:lnTo>
            </a:path>
          </a:pathLst>
        </a:custGeom>
        <a:ln xmlns:a="http://schemas.openxmlformats.org/drawingml/2006/main" w="28575">
          <a:solidFill>
            <a:srgbClr val="B69A60"/>
          </a:solidFill>
        </a:ln>
      </cdr:spPr>
      <cdr:txBody>
        <a:bodyPr xmlns:a="http://schemas.openxmlformats.org/drawingml/2006/main" wrap="square" lIns="0" tIns="0" rIns="0" bIns="0" rtlCol="0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dirty="0"/>
        </a:p>
      </cdr:txBody>
    </cdr:sp>
  </cdr:relSizeAnchor>
  <cdr:relSizeAnchor xmlns:cdr="http://schemas.openxmlformats.org/drawingml/2006/chartDrawing">
    <cdr:from>
      <cdr:x>0.09008</cdr:x>
      <cdr:y>0.65374</cdr:y>
    </cdr:from>
    <cdr:to>
      <cdr:x>0.21183</cdr:x>
      <cdr:y>0.75193</cdr:y>
    </cdr:to>
    <cdr:sp macro="" textlink="">
      <cdr:nvSpPr>
        <cdr:cNvPr id="3" name="object 62">
          <a:extLst xmlns:a="http://schemas.openxmlformats.org/drawingml/2006/main">
            <a:ext uri="{FF2B5EF4-FFF2-40B4-BE49-F238E27FC236}">
              <a16:creationId xmlns:a16="http://schemas.microsoft.com/office/drawing/2014/main" id="{B66497B8-A62F-E4B8-A394-19E5FD8A369C}"/>
            </a:ext>
          </a:extLst>
        </cdr:cNvPr>
        <cdr:cNvSpPr/>
      </cdr:nvSpPr>
      <cdr:spPr>
        <a:xfrm xmlns:a="http://schemas.openxmlformats.org/drawingml/2006/main">
          <a:off x="324050" y="1529745"/>
          <a:ext cx="437959" cy="229765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455930" h="208914">
              <a:moveTo>
                <a:pt x="455358" y="0"/>
              </a:moveTo>
              <a:lnTo>
                <a:pt x="0" y="0"/>
              </a:lnTo>
              <a:lnTo>
                <a:pt x="0" y="208661"/>
              </a:lnTo>
              <a:lnTo>
                <a:pt x="455358" y="208661"/>
              </a:lnTo>
              <a:lnTo>
                <a:pt x="455358" y="0"/>
              </a:lnTo>
              <a:close/>
            </a:path>
          </a:pathLst>
        </a:custGeom>
        <a:solidFill xmlns:a="http://schemas.openxmlformats.org/drawingml/2006/main">
          <a:srgbClr val="FFFFFF"/>
        </a:solidFill>
      </cdr:spPr>
      <cdr:txBody>
        <a:bodyPr xmlns:a="http://schemas.openxmlformats.org/drawingml/2006/main" wrap="square" lIns="0" tIns="0" rIns="0" bIns="0" rtlCol="0" anchor="ctr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050"/>
            <a:t>54,6%</a:t>
          </a:r>
          <a:endParaRPr sz="1050"/>
        </a:p>
      </cdr:txBody>
    </cdr:sp>
  </cdr:relSizeAnchor>
  <cdr:relSizeAnchor xmlns:cdr="http://schemas.openxmlformats.org/drawingml/2006/chartDrawing">
    <cdr:from>
      <cdr:x>0.32041</cdr:x>
      <cdr:y>0.69405</cdr:y>
    </cdr:from>
    <cdr:to>
      <cdr:x>0.44254</cdr:x>
      <cdr:y>0.79224</cdr:y>
    </cdr:to>
    <cdr:sp macro="" textlink="">
      <cdr:nvSpPr>
        <cdr:cNvPr id="4" name="object 62">
          <a:extLst xmlns:a="http://schemas.openxmlformats.org/drawingml/2006/main">
            <a:ext uri="{FF2B5EF4-FFF2-40B4-BE49-F238E27FC236}">
              <a16:creationId xmlns:a16="http://schemas.microsoft.com/office/drawing/2014/main" id="{685ECFE4-B8B8-AD48-074E-BAD31C380CD1}"/>
            </a:ext>
          </a:extLst>
        </cdr:cNvPr>
        <cdr:cNvSpPr/>
      </cdr:nvSpPr>
      <cdr:spPr>
        <a:xfrm xmlns:a="http://schemas.openxmlformats.org/drawingml/2006/main">
          <a:off x="1152592" y="1624070"/>
          <a:ext cx="439325" cy="229765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455930" h="208914">
              <a:moveTo>
                <a:pt x="455358" y="0"/>
              </a:moveTo>
              <a:lnTo>
                <a:pt x="0" y="0"/>
              </a:lnTo>
              <a:lnTo>
                <a:pt x="0" y="208661"/>
              </a:lnTo>
              <a:lnTo>
                <a:pt x="455358" y="208661"/>
              </a:lnTo>
              <a:lnTo>
                <a:pt x="455358" y="0"/>
              </a:lnTo>
              <a:close/>
            </a:path>
          </a:pathLst>
        </a:custGeom>
        <a:solidFill xmlns:a="http://schemas.openxmlformats.org/drawingml/2006/main">
          <a:srgbClr val="FFFFFF"/>
        </a:solidFill>
      </cdr:spPr>
      <cdr:txBody>
        <a:bodyPr xmlns:a="http://schemas.openxmlformats.org/drawingml/2006/main" wrap="square" lIns="0" tIns="0" rIns="0" bIns="0" rtlCol="0" anchor="ctr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050"/>
            <a:t>41,5%</a:t>
          </a:r>
          <a:endParaRPr sz="1050"/>
        </a:p>
      </cdr:txBody>
    </cdr:sp>
  </cdr:relSizeAnchor>
  <cdr:relSizeAnchor xmlns:cdr="http://schemas.openxmlformats.org/drawingml/2006/chartDrawing">
    <cdr:from>
      <cdr:x>0.55186</cdr:x>
      <cdr:y>0.76839</cdr:y>
    </cdr:from>
    <cdr:to>
      <cdr:x>0.674</cdr:x>
      <cdr:y>0.86657</cdr:y>
    </cdr:to>
    <cdr:sp macro="" textlink="">
      <cdr:nvSpPr>
        <cdr:cNvPr id="5" name="object 62">
          <a:extLst xmlns:a="http://schemas.openxmlformats.org/drawingml/2006/main">
            <a:ext uri="{FF2B5EF4-FFF2-40B4-BE49-F238E27FC236}">
              <a16:creationId xmlns:a16="http://schemas.microsoft.com/office/drawing/2014/main" id="{2E0E3EEE-7CDD-49E0-FF0D-34C056AB773C}"/>
            </a:ext>
          </a:extLst>
        </cdr:cNvPr>
        <cdr:cNvSpPr/>
      </cdr:nvSpPr>
      <cdr:spPr>
        <a:xfrm xmlns:a="http://schemas.openxmlformats.org/drawingml/2006/main">
          <a:off x="1985162" y="1798026"/>
          <a:ext cx="439361" cy="229741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455930" h="208914">
              <a:moveTo>
                <a:pt x="455358" y="0"/>
              </a:moveTo>
              <a:lnTo>
                <a:pt x="0" y="0"/>
              </a:lnTo>
              <a:lnTo>
                <a:pt x="0" y="208661"/>
              </a:lnTo>
              <a:lnTo>
                <a:pt x="455358" y="208661"/>
              </a:lnTo>
              <a:lnTo>
                <a:pt x="455358" y="0"/>
              </a:lnTo>
              <a:close/>
            </a:path>
          </a:pathLst>
        </a:custGeom>
        <a:solidFill xmlns:a="http://schemas.openxmlformats.org/drawingml/2006/main">
          <a:srgbClr val="FFFFFF"/>
        </a:solidFill>
      </cdr:spPr>
      <cdr:txBody>
        <a:bodyPr xmlns:a="http://schemas.openxmlformats.org/drawingml/2006/main" wrap="square" lIns="0" tIns="0" rIns="0" bIns="0" rtlCol="0" anchor="ctr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050"/>
            <a:t>2,9%</a:t>
          </a:r>
          <a:endParaRPr sz="1050"/>
        </a:p>
      </cdr:txBody>
    </cdr:sp>
  </cdr:relSizeAnchor>
  <cdr:relSizeAnchor xmlns:cdr="http://schemas.openxmlformats.org/drawingml/2006/chartDrawing">
    <cdr:from>
      <cdr:x>0.79019</cdr:x>
      <cdr:y>0.779</cdr:y>
    </cdr:from>
    <cdr:to>
      <cdr:x>0.91232</cdr:x>
      <cdr:y>0.83919</cdr:y>
    </cdr:to>
    <cdr:sp macro="" textlink="">
      <cdr:nvSpPr>
        <cdr:cNvPr id="6" name="object 62">
          <a:extLst xmlns:a="http://schemas.openxmlformats.org/drawingml/2006/main">
            <a:ext uri="{FF2B5EF4-FFF2-40B4-BE49-F238E27FC236}">
              <a16:creationId xmlns:a16="http://schemas.microsoft.com/office/drawing/2014/main" id="{D2BC263E-AB30-9417-90E8-E10393BA117B}"/>
            </a:ext>
          </a:extLst>
        </cdr:cNvPr>
        <cdr:cNvSpPr/>
      </cdr:nvSpPr>
      <cdr:spPr>
        <a:xfrm xmlns:a="http://schemas.openxmlformats.org/drawingml/2006/main">
          <a:off x="2842481" y="1822853"/>
          <a:ext cx="439325" cy="140845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455930" h="208914">
              <a:moveTo>
                <a:pt x="455358" y="0"/>
              </a:moveTo>
              <a:lnTo>
                <a:pt x="0" y="0"/>
              </a:lnTo>
              <a:lnTo>
                <a:pt x="0" y="208661"/>
              </a:lnTo>
              <a:lnTo>
                <a:pt x="455358" y="208661"/>
              </a:lnTo>
              <a:lnTo>
                <a:pt x="455358" y="0"/>
              </a:lnTo>
              <a:close/>
            </a:path>
          </a:pathLst>
        </a:custGeom>
        <a:solidFill xmlns:a="http://schemas.openxmlformats.org/drawingml/2006/main">
          <a:srgbClr val="FFFFFF"/>
        </a:solidFill>
      </cdr:spPr>
      <cdr:txBody>
        <a:bodyPr xmlns:a="http://schemas.openxmlformats.org/drawingml/2006/main" wrap="square" lIns="0" tIns="0" rIns="0" bIns="0" rtlCol="0" anchor="ctr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050"/>
            <a:t>1,0%</a:t>
          </a:r>
          <a:endParaRPr sz="1050"/>
        </a:p>
      </cdr:txBody>
    </cdr:sp>
  </cdr:relSizeAnchor>
</c:userShapes>
</file>

<file path=ppt/drawings/drawing10.xml><?xml version="1.0" encoding="utf-8"?>
<c:userShapes xmlns:c="http://schemas.openxmlformats.org/drawingml/2006/chart">
  <cdr:relSizeAnchor xmlns:cdr="http://schemas.openxmlformats.org/drawingml/2006/chartDrawing">
    <cdr:from>
      <cdr:x>0.10135</cdr:x>
      <cdr:y>0.68497</cdr:y>
    </cdr:from>
    <cdr:to>
      <cdr:x>0.90799</cdr:x>
      <cdr:y>0.78849</cdr:y>
    </cdr:to>
    <cdr:sp macro="" textlink="">
      <cdr:nvSpPr>
        <cdr:cNvPr id="2" name="object 57">
          <a:extLst xmlns:a="http://schemas.openxmlformats.org/drawingml/2006/main">
            <a:ext uri="{FF2B5EF4-FFF2-40B4-BE49-F238E27FC236}">
              <a16:creationId xmlns:a16="http://schemas.microsoft.com/office/drawing/2014/main" id="{A800E3D6-A01E-BEDC-8CCA-5A6C1A31945F}"/>
            </a:ext>
          </a:extLst>
        </cdr:cNvPr>
        <cdr:cNvSpPr/>
      </cdr:nvSpPr>
      <cdr:spPr>
        <a:xfrm xmlns:a="http://schemas.openxmlformats.org/drawingml/2006/main">
          <a:off x="365046" y="1602820"/>
          <a:ext cx="2905255" cy="242236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2284729" h="162560">
              <a:moveTo>
                <a:pt x="0" y="0"/>
              </a:moveTo>
              <a:lnTo>
                <a:pt x="762000" y="91439"/>
              </a:lnTo>
              <a:lnTo>
                <a:pt x="1522476" y="161543"/>
              </a:lnTo>
              <a:lnTo>
                <a:pt x="2284603" y="162051"/>
              </a:lnTo>
            </a:path>
          </a:pathLst>
        </a:custGeom>
        <a:ln xmlns:a="http://schemas.openxmlformats.org/drawingml/2006/main" w="28575">
          <a:solidFill>
            <a:srgbClr val="B69A60"/>
          </a:solidFill>
        </a:ln>
      </cdr:spPr>
      <cdr:txBody>
        <a:bodyPr xmlns:a="http://schemas.openxmlformats.org/drawingml/2006/main" wrap="square" lIns="0" tIns="0" rIns="0" bIns="0" rtlCol="0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dirty="0"/>
        </a:p>
      </cdr:txBody>
    </cdr:sp>
  </cdr:relSizeAnchor>
  <cdr:relSizeAnchor xmlns:cdr="http://schemas.openxmlformats.org/drawingml/2006/chartDrawing">
    <cdr:from>
      <cdr:x>0.09601</cdr:x>
      <cdr:y>0.63708</cdr:y>
    </cdr:from>
    <cdr:to>
      <cdr:x>0.22362</cdr:x>
      <cdr:y>0.72726</cdr:y>
    </cdr:to>
    <cdr:sp macro="" textlink="">
      <cdr:nvSpPr>
        <cdr:cNvPr id="3" name="object 62">
          <a:extLst xmlns:a="http://schemas.openxmlformats.org/drawingml/2006/main">
            <a:ext uri="{FF2B5EF4-FFF2-40B4-BE49-F238E27FC236}">
              <a16:creationId xmlns:a16="http://schemas.microsoft.com/office/drawing/2014/main" id="{F9504575-35E6-5D5E-082F-D14EF03E2566}"/>
            </a:ext>
          </a:extLst>
        </cdr:cNvPr>
        <cdr:cNvSpPr/>
      </cdr:nvSpPr>
      <cdr:spPr>
        <a:xfrm xmlns:a="http://schemas.openxmlformats.org/drawingml/2006/main">
          <a:off x="345813" y="1490757"/>
          <a:ext cx="459610" cy="211021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455930" h="208914">
              <a:moveTo>
                <a:pt x="455358" y="0"/>
              </a:moveTo>
              <a:lnTo>
                <a:pt x="0" y="0"/>
              </a:lnTo>
              <a:lnTo>
                <a:pt x="0" y="208661"/>
              </a:lnTo>
              <a:lnTo>
                <a:pt x="455358" y="208661"/>
              </a:lnTo>
              <a:lnTo>
                <a:pt x="455358" y="0"/>
              </a:lnTo>
              <a:close/>
            </a:path>
          </a:pathLst>
        </a:custGeom>
        <a:solidFill xmlns:a="http://schemas.openxmlformats.org/drawingml/2006/main">
          <a:srgbClr val="FFFFFF"/>
        </a:solidFill>
      </cdr:spPr>
      <cdr:txBody>
        <a:bodyPr xmlns:a="http://schemas.openxmlformats.org/drawingml/2006/main" wrap="square" lIns="0" tIns="0" rIns="0" bIns="0" rtlCol="0" anchor="ctr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050"/>
            <a:t>47,2%</a:t>
          </a:r>
          <a:endParaRPr sz="1050"/>
        </a:p>
      </cdr:txBody>
    </cdr:sp>
  </cdr:relSizeAnchor>
  <cdr:relSizeAnchor xmlns:cdr="http://schemas.openxmlformats.org/drawingml/2006/chartDrawing">
    <cdr:from>
      <cdr:x>0.32719</cdr:x>
      <cdr:y>0.67539</cdr:y>
    </cdr:from>
    <cdr:to>
      <cdr:x>0.44932</cdr:x>
      <cdr:y>0.77358</cdr:y>
    </cdr:to>
    <cdr:sp macro="" textlink="">
      <cdr:nvSpPr>
        <cdr:cNvPr id="4" name="object 62">
          <a:extLst xmlns:a="http://schemas.openxmlformats.org/drawingml/2006/main">
            <a:ext uri="{FF2B5EF4-FFF2-40B4-BE49-F238E27FC236}">
              <a16:creationId xmlns:a16="http://schemas.microsoft.com/office/drawing/2014/main" id="{F9504575-35E6-5D5E-082F-D14EF03E2566}"/>
            </a:ext>
          </a:extLst>
        </cdr:cNvPr>
        <cdr:cNvSpPr/>
      </cdr:nvSpPr>
      <cdr:spPr>
        <a:xfrm xmlns:a="http://schemas.openxmlformats.org/drawingml/2006/main">
          <a:off x="1178449" y="1580402"/>
          <a:ext cx="439872" cy="229765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455930" h="208914">
              <a:moveTo>
                <a:pt x="455358" y="0"/>
              </a:moveTo>
              <a:lnTo>
                <a:pt x="0" y="0"/>
              </a:lnTo>
              <a:lnTo>
                <a:pt x="0" y="208661"/>
              </a:lnTo>
              <a:lnTo>
                <a:pt x="455358" y="208661"/>
              </a:lnTo>
              <a:lnTo>
                <a:pt x="455358" y="0"/>
              </a:lnTo>
              <a:close/>
            </a:path>
          </a:pathLst>
        </a:custGeom>
        <a:solidFill xmlns:a="http://schemas.openxmlformats.org/drawingml/2006/main">
          <a:srgbClr val="FFFFFF"/>
        </a:solidFill>
      </cdr:spPr>
      <cdr:txBody>
        <a:bodyPr xmlns:a="http://schemas.openxmlformats.org/drawingml/2006/main" wrap="square" lIns="0" tIns="0" rIns="0" bIns="0" rtlCol="0" anchor="ctr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050"/>
            <a:t>45,1%</a:t>
          </a:r>
          <a:endParaRPr sz="1050"/>
        </a:p>
      </cdr:txBody>
    </cdr:sp>
  </cdr:relSizeAnchor>
  <cdr:relSizeAnchor xmlns:cdr="http://schemas.openxmlformats.org/drawingml/2006/chartDrawing">
    <cdr:from>
      <cdr:x>0.54583</cdr:x>
      <cdr:y>0.73501</cdr:y>
    </cdr:from>
    <cdr:to>
      <cdr:x>0.68344</cdr:x>
      <cdr:y>0.8332</cdr:y>
    </cdr:to>
    <cdr:sp macro="" textlink="">
      <cdr:nvSpPr>
        <cdr:cNvPr id="5" name="object 62">
          <a:extLst xmlns:a="http://schemas.openxmlformats.org/drawingml/2006/main">
            <a:ext uri="{FF2B5EF4-FFF2-40B4-BE49-F238E27FC236}">
              <a16:creationId xmlns:a16="http://schemas.microsoft.com/office/drawing/2014/main" id="{F641E809-9388-AD45-5FA3-CDDD2DBDE10E}"/>
            </a:ext>
          </a:extLst>
        </cdr:cNvPr>
        <cdr:cNvSpPr/>
      </cdr:nvSpPr>
      <cdr:spPr>
        <a:xfrm xmlns:a="http://schemas.openxmlformats.org/drawingml/2006/main">
          <a:off x="1965919" y="1719913"/>
          <a:ext cx="495626" cy="229765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455930" h="208914">
              <a:moveTo>
                <a:pt x="455358" y="0"/>
              </a:moveTo>
              <a:lnTo>
                <a:pt x="0" y="0"/>
              </a:lnTo>
              <a:lnTo>
                <a:pt x="0" y="208661"/>
              </a:lnTo>
              <a:lnTo>
                <a:pt x="455358" y="208661"/>
              </a:lnTo>
              <a:lnTo>
                <a:pt x="455358" y="0"/>
              </a:lnTo>
              <a:close/>
            </a:path>
          </a:pathLst>
        </a:custGeom>
        <a:solidFill xmlns:a="http://schemas.openxmlformats.org/drawingml/2006/main">
          <a:srgbClr val="FFFFFF"/>
        </a:solidFill>
      </cdr:spPr>
      <cdr:txBody>
        <a:bodyPr xmlns:a="http://schemas.openxmlformats.org/drawingml/2006/main" wrap="square" lIns="0" tIns="0" rIns="0" bIns="0" rtlCol="0" anchor="ctr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050"/>
            <a:t>6,6%</a:t>
          </a:r>
          <a:endParaRPr sz="1050"/>
        </a:p>
      </cdr:txBody>
    </cdr:sp>
  </cdr:relSizeAnchor>
  <cdr:relSizeAnchor xmlns:cdr="http://schemas.openxmlformats.org/drawingml/2006/chartDrawing">
    <cdr:from>
      <cdr:x>0.78485</cdr:x>
      <cdr:y>0.76638</cdr:y>
    </cdr:from>
    <cdr:to>
      <cdr:x>0.90699</cdr:x>
      <cdr:y>0.82656</cdr:y>
    </cdr:to>
    <cdr:sp macro="" textlink="">
      <cdr:nvSpPr>
        <cdr:cNvPr id="6" name="object 62">
          <a:extLst xmlns:a="http://schemas.openxmlformats.org/drawingml/2006/main">
            <a:ext uri="{FF2B5EF4-FFF2-40B4-BE49-F238E27FC236}">
              <a16:creationId xmlns:a16="http://schemas.microsoft.com/office/drawing/2014/main" id="{B554D81A-A243-E30C-E3F4-4D3023BC8F36}"/>
            </a:ext>
          </a:extLst>
        </cdr:cNvPr>
        <cdr:cNvSpPr/>
      </cdr:nvSpPr>
      <cdr:spPr>
        <a:xfrm xmlns:a="http://schemas.openxmlformats.org/drawingml/2006/main">
          <a:off x="2826791" y="1793319"/>
          <a:ext cx="439909" cy="140821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455930" h="208914">
              <a:moveTo>
                <a:pt x="455358" y="0"/>
              </a:moveTo>
              <a:lnTo>
                <a:pt x="0" y="0"/>
              </a:lnTo>
              <a:lnTo>
                <a:pt x="0" y="208661"/>
              </a:lnTo>
              <a:lnTo>
                <a:pt x="455358" y="208661"/>
              </a:lnTo>
              <a:lnTo>
                <a:pt x="455358" y="0"/>
              </a:lnTo>
              <a:close/>
            </a:path>
          </a:pathLst>
        </a:custGeom>
        <a:solidFill xmlns:a="http://schemas.openxmlformats.org/drawingml/2006/main">
          <a:srgbClr val="FFFFFF"/>
        </a:solidFill>
      </cdr:spPr>
      <cdr:txBody>
        <a:bodyPr xmlns:a="http://schemas.openxmlformats.org/drawingml/2006/main" wrap="square" lIns="0" tIns="0" rIns="0" bIns="0" rtlCol="0" anchor="ctr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050"/>
            <a:t>1,1%</a:t>
          </a:r>
          <a:endParaRPr sz="1050"/>
        </a:p>
      </cdr:txBody>
    </cdr:sp>
  </cdr:relSizeAnchor>
</c:userShapes>
</file>

<file path=ppt/drawings/drawing11.xml><?xml version="1.0" encoding="utf-8"?>
<c:userShapes xmlns:c="http://schemas.openxmlformats.org/drawingml/2006/chart">
  <cdr:relSizeAnchor xmlns:cdr="http://schemas.openxmlformats.org/drawingml/2006/chartDrawing">
    <cdr:from>
      <cdr:x>0.10097</cdr:x>
      <cdr:y>0.68425</cdr:y>
    </cdr:from>
    <cdr:to>
      <cdr:x>0.89956</cdr:x>
      <cdr:y>0.78777</cdr:y>
    </cdr:to>
    <cdr:sp macro="" textlink="">
      <cdr:nvSpPr>
        <cdr:cNvPr id="2" name="object 57">
          <a:extLst xmlns:a="http://schemas.openxmlformats.org/drawingml/2006/main">
            <a:ext uri="{FF2B5EF4-FFF2-40B4-BE49-F238E27FC236}">
              <a16:creationId xmlns:a16="http://schemas.microsoft.com/office/drawing/2014/main" id="{B2A36AA0-B51F-027A-EDDE-CD3C84F85A68}"/>
            </a:ext>
          </a:extLst>
        </cdr:cNvPr>
        <cdr:cNvSpPr/>
      </cdr:nvSpPr>
      <cdr:spPr>
        <a:xfrm xmlns:a="http://schemas.openxmlformats.org/drawingml/2006/main">
          <a:off x="367298" y="1601136"/>
          <a:ext cx="2905026" cy="242237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2284729" h="162560">
              <a:moveTo>
                <a:pt x="0" y="0"/>
              </a:moveTo>
              <a:lnTo>
                <a:pt x="762000" y="91439"/>
              </a:lnTo>
              <a:lnTo>
                <a:pt x="1522476" y="161543"/>
              </a:lnTo>
              <a:lnTo>
                <a:pt x="2284603" y="162051"/>
              </a:lnTo>
            </a:path>
          </a:pathLst>
        </a:custGeom>
        <a:ln xmlns:a="http://schemas.openxmlformats.org/drawingml/2006/main" w="28575">
          <a:solidFill>
            <a:srgbClr val="B69A60"/>
          </a:solidFill>
        </a:ln>
      </cdr:spPr>
      <cdr:txBody>
        <a:bodyPr xmlns:a="http://schemas.openxmlformats.org/drawingml/2006/main" wrap="square" lIns="0" tIns="0" rIns="0" bIns="0" rtlCol="0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dirty="0"/>
        </a:p>
      </cdr:txBody>
    </cdr:sp>
  </cdr:relSizeAnchor>
  <cdr:relSizeAnchor xmlns:cdr="http://schemas.openxmlformats.org/drawingml/2006/chartDrawing">
    <cdr:from>
      <cdr:x>0.08394</cdr:x>
      <cdr:y>0.62678</cdr:y>
    </cdr:from>
    <cdr:to>
      <cdr:x>0.21878</cdr:x>
      <cdr:y>0.72497</cdr:y>
    </cdr:to>
    <cdr:sp macro="" textlink="">
      <cdr:nvSpPr>
        <cdr:cNvPr id="4" name="object 62">
          <a:extLst xmlns:a="http://schemas.openxmlformats.org/drawingml/2006/main">
            <a:ext uri="{FF2B5EF4-FFF2-40B4-BE49-F238E27FC236}">
              <a16:creationId xmlns:a16="http://schemas.microsoft.com/office/drawing/2014/main" id="{917738D7-78CA-D241-8F18-03E7BD4CF115}"/>
            </a:ext>
          </a:extLst>
        </cdr:cNvPr>
        <cdr:cNvSpPr/>
      </cdr:nvSpPr>
      <cdr:spPr>
        <a:xfrm xmlns:a="http://schemas.openxmlformats.org/drawingml/2006/main">
          <a:off x="305348" y="1466656"/>
          <a:ext cx="490507" cy="229765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455930" h="208914">
              <a:moveTo>
                <a:pt x="455358" y="0"/>
              </a:moveTo>
              <a:lnTo>
                <a:pt x="0" y="0"/>
              </a:lnTo>
              <a:lnTo>
                <a:pt x="0" y="208661"/>
              </a:lnTo>
              <a:lnTo>
                <a:pt x="455358" y="208661"/>
              </a:lnTo>
              <a:lnTo>
                <a:pt x="455358" y="0"/>
              </a:lnTo>
              <a:close/>
            </a:path>
          </a:pathLst>
        </a:custGeom>
        <a:solidFill xmlns:a="http://schemas.openxmlformats.org/drawingml/2006/main">
          <a:srgbClr val="FFFFFF"/>
        </a:solidFill>
      </cdr:spPr>
      <cdr:txBody>
        <a:bodyPr xmlns:a="http://schemas.openxmlformats.org/drawingml/2006/main" wrap="square" lIns="0" tIns="0" rIns="0" bIns="0" rtlCol="0" anchor="ctr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050"/>
            <a:t>50,9%</a:t>
          </a:r>
          <a:endParaRPr sz="1050"/>
        </a:p>
      </cdr:txBody>
    </cdr:sp>
  </cdr:relSizeAnchor>
  <cdr:relSizeAnchor xmlns:cdr="http://schemas.openxmlformats.org/drawingml/2006/chartDrawing">
    <cdr:from>
      <cdr:x>0.30913</cdr:x>
      <cdr:y>0.68425</cdr:y>
    </cdr:from>
    <cdr:to>
      <cdr:x>0.44843</cdr:x>
      <cdr:y>0.78244</cdr:y>
    </cdr:to>
    <cdr:sp macro="" textlink="">
      <cdr:nvSpPr>
        <cdr:cNvPr id="5" name="object 62">
          <a:extLst xmlns:a="http://schemas.openxmlformats.org/drawingml/2006/main">
            <a:ext uri="{FF2B5EF4-FFF2-40B4-BE49-F238E27FC236}">
              <a16:creationId xmlns:a16="http://schemas.microsoft.com/office/drawing/2014/main" id="{DDB1A3DA-9960-A2A8-2559-B4E1E6894E51}"/>
            </a:ext>
          </a:extLst>
        </cdr:cNvPr>
        <cdr:cNvSpPr/>
      </cdr:nvSpPr>
      <cdr:spPr>
        <a:xfrm xmlns:a="http://schemas.openxmlformats.org/drawingml/2006/main">
          <a:off x="1124520" y="1601136"/>
          <a:ext cx="506731" cy="229765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455930" h="208914">
              <a:moveTo>
                <a:pt x="455358" y="0"/>
              </a:moveTo>
              <a:lnTo>
                <a:pt x="0" y="0"/>
              </a:lnTo>
              <a:lnTo>
                <a:pt x="0" y="208661"/>
              </a:lnTo>
              <a:lnTo>
                <a:pt x="455358" y="208661"/>
              </a:lnTo>
              <a:lnTo>
                <a:pt x="455358" y="0"/>
              </a:lnTo>
              <a:close/>
            </a:path>
          </a:pathLst>
        </a:custGeom>
        <a:solidFill xmlns:a="http://schemas.openxmlformats.org/drawingml/2006/main">
          <a:srgbClr val="FFFFFF"/>
        </a:solidFill>
      </cdr:spPr>
      <cdr:txBody>
        <a:bodyPr xmlns:a="http://schemas.openxmlformats.org/drawingml/2006/main" wrap="square" lIns="0" tIns="0" rIns="0" bIns="0" rtlCol="0" anchor="ctr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050"/>
            <a:t>42,1%</a:t>
          </a:r>
          <a:endParaRPr sz="1050"/>
        </a:p>
      </cdr:txBody>
    </cdr:sp>
  </cdr:relSizeAnchor>
  <cdr:relSizeAnchor xmlns:cdr="http://schemas.openxmlformats.org/drawingml/2006/chartDrawing">
    <cdr:from>
      <cdr:x>0.5474</cdr:x>
      <cdr:y>0.7465</cdr:y>
    </cdr:from>
    <cdr:to>
      <cdr:x>0.67808</cdr:x>
      <cdr:y>0.84469</cdr:y>
    </cdr:to>
    <cdr:sp macro="" textlink="">
      <cdr:nvSpPr>
        <cdr:cNvPr id="6" name="object 62">
          <a:extLst xmlns:a="http://schemas.openxmlformats.org/drawingml/2006/main">
            <a:ext uri="{FF2B5EF4-FFF2-40B4-BE49-F238E27FC236}">
              <a16:creationId xmlns:a16="http://schemas.microsoft.com/office/drawing/2014/main" id="{758EF34F-BCE4-3C03-5E57-30831AC02B5B}"/>
            </a:ext>
          </a:extLst>
        </cdr:cNvPr>
        <cdr:cNvSpPr/>
      </cdr:nvSpPr>
      <cdr:spPr>
        <a:xfrm xmlns:a="http://schemas.openxmlformats.org/drawingml/2006/main">
          <a:off x="1991274" y="1746801"/>
          <a:ext cx="475374" cy="229765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455930" h="208914">
              <a:moveTo>
                <a:pt x="455358" y="0"/>
              </a:moveTo>
              <a:lnTo>
                <a:pt x="0" y="0"/>
              </a:lnTo>
              <a:lnTo>
                <a:pt x="0" y="208661"/>
              </a:lnTo>
              <a:lnTo>
                <a:pt x="455358" y="208661"/>
              </a:lnTo>
              <a:lnTo>
                <a:pt x="455358" y="0"/>
              </a:lnTo>
              <a:close/>
            </a:path>
          </a:pathLst>
        </a:custGeom>
        <a:solidFill xmlns:a="http://schemas.openxmlformats.org/drawingml/2006/main">
          <a:srgbClr val="FFFFFF"/>
        </a:solidFill>
      </cdr:spPr>
      <cdr:txBody>
        <a:bodyPr xmlns:a="http://schemas.openxmlformats.org/drawingml/2006/main" wrap="square" lIns="0" tIns="0" rIns="0" bIns="0" rtlCol="0" anchor="ctr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050"/>
            <a:t>6,0%</a:t>
          </a:r>
          <a:endParaRPr sz="1050"/>
        </a:p>
      </cdr:txBody>
    </cdr:sp>
  </cdr:relSizeAnchor>
  <cdr:relSizeAnchor xmlns:cdr="http://schemas.openxmlformats.org/drawingml/2006/chartDrawing">
    <cdr:from>
      <cdr:x>0.78993</cdr:x>
      <cdr:y>0.76566</cdr:y>
    </cdr:from>
    <cdr:to>
      <cdr:x>0.91084</cdr:x>
      <cdr:y>0.82584</cdr:y>
    </cdr:to>
    <cdr:sp macro="" textlink="">
      <cdr:nvSpPr>
        <cdr:cNvPr id="7" name="object 62">
          <a:extLst xmlns:a="http://schemas.openxmlformats.org/drawingml/2006/main">
            <a:ext uri="{FF2B5EF4-FFF2-40B4-BE49-F238E27FC236}">
              <a16:creationId xmlns:a16="http://schemas.microsoft.com/office/drawing/2014/main" id="{831D1F61-F127-332D-F925-7C403FEA3AD2}"/>
            </a:ext>
          </a:extLst>
        </cdr:cNvPr>
        <cdr:cNvSpPr/>
      </cdr:nvSpPr>
      <cdr:spPr>
        <a:xfrm xmlns:a="http://schemas.openxmlformats.org/drawingml/2006/main">
          <a:off x="2873524" y="1791635"/>
          <a:ext cx="439833" cy="140822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455930" h="208914">
              <a:moveTo>
                <a:pt x="455358" y="0"/>
              </a:moveTo>
              <a:lnTo>
                <a:pt x="0" y="0"/>
              </a:lnTo>
              <a:lnTo>
                <a:pt x="0" y="208661"/>
              </a:lnTo>
              <a:lnTo>
                <a:pt x="455358" y="208661"/>
              </a:lnTo>
              <a:lnTo>
                <a:pt x="455358" y="0"/>
              </a:lnTo>
              <a:close/>
            </a:path>
          </a:pathLst>
        </a:custGeom>
        <a:solidFill xmlns:a="http://schemas.openxmlformats.org/drawingml/2006/main">
          <a:srgbClr val="FFFFFF"/>
        </a:solidFill>
      </cdr:spPr>
      <cdr:txBody>
        <a:bodyPr xmlns:a="http://schemas.openxmlformats.org/drawingml/2006/main" wrap="square" lIns="0" tIns="0" rIns="0" bIns="0" rtlCol="0" anchor="ctr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050"/>
            <a:t>1,0%</a:t>
          </a:r>
          <a:endParaRPr sz="1050"/>
        </a:p>
      </cdr:txBody>
    </cdr:sp>
  </cdr:relSizeAnchor>
</c:userShapes>
</file>

<file path=ppt/drawings/drawing12.xml><?xml version="1.0" encoding="utf-8"?>
<c:userShapes xmlns:c="http://schemas.openxmlformats.org/drawingml/2006/chart">
  <cdr:relSizeAnchor xmlns:cdr="http://schemas.openxmlformats.org/drawingml/2006/chartDrawing">
    <cdr:from>
      <cdr:x>0.09697</cdr:x>
      <cdr:y>0.77185</cdr:y>
    </cdr:from>
    <cdr:to>
      <cdr:x>0.90513</cdr:x>
      <cdr:y>0.87537</cdr:y>
    </cdr:to>
    <cdr:sp macro="" textlink="">
      <cdr:nvSpPr>
        <cdr:cNvPr id="2" name="object 57">
          <a:extLst xmlns:a="http://schemas.openxmlformats.org/drawingml/2006/main">
            <a:ext uri="{FF2B5EF4-FFF2-40B4-BE49-F238E27FC236}">
              <a16:creationId xmlns:a16="http://schemas.microsoft.com/office/drawing/2014/main" id="{8EAE7E01-CFA7-6168-59C5-27AD2F0AE8CB}"/>
            </a:ext>
          </a:extLst>
        </cdr:cNvPr>
        <cdr:cNvSpPr/>
      </cdr:nvSpPr>
      <cdr:spPr>
        <a:xfrm xmlns:a="http://schemas.openxmlformats.org/drawingml/2006/main">
          <a:off x="350157" y="1806121"/>
          <a:ext cx="2918078" cy="242241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2284729" h="162560">
              <a:moveTo>
                <a:pt x="0" y="0"/>
              </a:moveTo>
              <a:lnTo>
                <a:pt x="762000" y="91439"/>
              </a:lnTo>
              <a:lnTo>
                <a:pt x="1522476" y="161543"/>
              </a:lnTo>
              <a:lnTo>
                <a:pt x="2284603" y="162051"/>
              </a:lnTo>
            </a:path>
          </a:pathLst>
        </a:custGeom>
        <a:ln xmlns:a="http://schemas.openxmlformats.org/drawingml/2006/main" w="28575">
          <a:solidFill>
            <a:srgbClr val="B69A60"/>
          </a:solidFill>
        </a:ln>
      </cdr:spPr>
      <cdr:txBody>
        <a:bodyPr xmlns:a="http://schemas.openxmlformats.org/drawingml/2006/main" wrap="square" lIns="0" tIns="0" rIns="0" bIns="0" rtlCol="0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dirty="0"/>
        </a:p>
      </cdr:txBody>
    </cdr:sp>
  </cdr:relSizeAnchor>
  <cdr:relSizeAnchor xmlns:cdr="http://schemas.openxmlformats.org/drawingml/2006/chartDrawing">
    <cdr:from>
      <cdr:x>0.09288</cdr:x>
      <cdr:y>0.68241</cdr:y>
    </cdr:from>
    <cdr:to>
      <cdr:x>0.28402</cdr:x>
      <cdr:y>0.81596</cdr:y>
    </cdr:to>
    <cdr:sp macro="" textlink="">
      <cdr:nvSpPr>
        <cdr:cNvPr id="3" name="object 62">
          <a:extLst xmlns:a="http://schemas.openxmlformats.org/drawingml/2006/main">
            <a:ext uri="{FF2B5EF4-FFF2-40B4-BE49-F238E27FC236}">
              <a16:creationId xmlns:a16="http://schemas.microsoft.com/office/drawing/2014/main" id="{0E1D9023-6CB3-4F58-26D6-40C8C9042556}"/>
            </a:ext>
          </a:extLst>
        </cdr:cNvPr>
        <cdr:cNvSpPr/>
      </cdr:nvSpPr>
      <cdr:spPr>
        <a:xfrm xmlns:a="http://schemas.openxmlformats.org/drawingml/2006/main">
          <a:off x="337858" y="1596839"/>
          <a:ext cx="695325" cy="312498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455930" h="208914">
              <a:moveTo>
                <a:pt x="455358" y="0"/>
              </a:moveTo>
              <a:lnTo>
                <a:pt x="0" y="0"/>
              </a:lnTo>
              <a:lnTo>
                <a:pt x="0" y="208661"/>
              </a:lnTo>
              <a:lnTo>
                <a:pt x="455358" y="208661"/>
              </a:lnTo>
              <a:lnTo>
                <a:pt x="455358" y="0"/>
              </a:lnTo>
              <a:close/>
            </a:path>
          </a:pathLst>
        </a:custGeom>
        <a:solidFill xmlns:a="http://schemas.openxmlformats.org/drawingml/2006/main">
          <a:srgbClr val="FFFFFF"/>
        </a:solidFill>
      </cdr:spPr>
      <cdr:txBody>
        <a:bodyPr xmlns:a="http://schemas.openxmlformats.org/drawingml/2006/main" wrap="square" lIns="0" tIns="0" rIns="0" bIns="0" rtlCol="0" anchor="ctr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050"/>
            <a:t>87,7%</a:t>
          </a:r>
          <a:endParaRPr sz="1050"/>
        </a:p>
      </cdr:txBody>
    </cdr:sp>
  </cdr:relSizeAnchor>
  <cdr:relSizeAnchor xmlns:cdr="http://schemas.openxmlformats.org/drawingml/2006/chartDrawing">
    <cdr:from>
      <cdr:x>0.4188</cdr:x>
      <cdr:y>0.78592</cdr:y>
    </cdr:from>
    <cdr:to>
      <cdr:x>0.58185</cdr:x>
      <cdr:y>0.8739</cdr:y>
    </cdr:to>
    <cdr:sp macro="" textlink="">
      <cdr:nvSpPr>
        <cdr:cNvPr id="4" name="object 62">
          <a:extLst xmlns:a="http://schemas.openxmlformats.org/drawingml/2006/main">
            <a:ext uri="{FF2B5EF4-FFF2-40B4-BE49-F238E27FC236}">
              <a16:creationId xmlns:a16="http://schemas.microsoft.com/office/drawing/2014/main" id="{5D9699A0-5950-91D1-F38B-20412EF1F4E2}"/>
            </a:ext>
          </a:extLst>
        </cdr:cNvPr>
        <cdr:cNvSpPr/>
      </cdr:nvSpPr>
      <cdr:spPr>
        <a:xfrm xmlns:a="http://schemas.openxmlformats.org/drawingml/2006/main">
          <a:off x="1530295" y="1839045"/>
          <a:ext cx="595785" cy="205881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455930" h="208914">
              <a:moveTo>
                <a:pt x="455358" y="0"/>
              </a:moveTo>
              <a:lnTo>
                <a:pt x="0" y="0"/>
              </a:lnTo>
              <a:lnTo>
                <a:pt x="0" y="208661"/>
              </a:lnTo>
              <a:lnTo>
                <a:pt x="455358" y="208661"/>
              </a:lnTo>
              <a:lnTo>
                <a:pt x="455358" y="0"/>
              </a:lnTo>
              <a:close/>
            </a:path>
          </a:pathLst>
        </a:custGeom>
        <a:solidFill xmlns:a="http://schemas.openxmlformats.org/drawingml/2006/main">
          <a:srgbClr val="FFFFFF"/>
        </a:solidFill>
      </cdr:spPr>
      <cdr:txBody>
        <a:bodyPr xmlns:a="http://schemas.openxmlformats.org/drawingml/2006/main" wrap="square" lIns="0" tIns="0" rIns="0" bIns="0" rtlCol="0" anchor="ctr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050"/>
            <a:t>10,7%</a:t>
          </a:r>
          <a:endParaRPr sz="1050"/>
        </a:p>
      </cdr:txBody>
    </cdr:sp>
  </cdr:relSizeAnchor>
  <cdr:relSizeAnchor xmlns:cdr="http://schemas.openxmlformats.org/drawingml/2006/chartDrawing">
    <cdr:from>
      <cdr:x>0.72948</cdr:x>
      <cdr:y>0.84997</cdr:y>
    </cdr:from>
    <cdr:to>
      <cdr:x>0.89252</cdr:x>
      <cdr:y>0.90487</cdr:y>
    </cdr:to>
    <cdr:sp macro="" textlink="">
      <cdr:nvSpPr>
        <cdr:cNvPr id="5" name="object 62">
          <a:extLst xmlns:a="http://schemas.openxmlformats.org/drawingml/2006/main">
            <a:ext uri="{FF2B5EF4-FFF2-40B4-BE49-F238E27FC236}">
              <a16:creationId xmlns:a16="http://schemas.microsoft.com/office/drawing/2014/main" id="{428A222B-65F1-73E3-BC66-DCD738FEEA3E}"/>
            </a:ext>
          </a:extLst>
        </cdr:cNvPr>
        <cdr:cNvSpPr/>
      </cdr:nvSpPr>
      <cdr:spPr>
        <a:xfrm xmlns:a="http://schemas.openxmlformats.org/drawingml/2006/main">
          <a:off x="2668104" y="1988930"/>
          <a:ext cx="596348" cy="128470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455930" h="208914">
              <a:moveTo>
                <a:pt x="455358" y="0"/>
              </a:moveTo>
              <a:lnTo>
                <a:pt x="0" y="0"/>
              </a:lnTo>
              <a:lnTo>
                <a:pt x="0" y="208661"/>
              </a:lnTo>
              <a:lnTo>
                <a:pt x="455358" y="208661"/>
              </a:lnTo>
              <a:lnTo>
                <a:pt x="455358" y="0"/>
              </a:lnTo>
              <a:close/>
            </a:path>
          </a:pathLst>
        </a:custGeom>
        <a:solidFill xmlns:a="http://schemas.openxmlformats.org/drawingml/2006/main">
          <a:srgbClr val="FFFFFF"/>
        </a:solidFill>
      </cdr:spPr>
      <cdr:txBody>
        <a:bodyPr xmlns:a="http://schemas.openxmlformats.org/drawingml/2006/main" wrap="square" lIns="0" tIns="0" rIns="0" bIns="0" rtlCol="0" anchor="ctr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050"/>
            <a:t>1,5%</a:t>
          </a:r>
          <a:endParaRPr sz="1050"/>
        </a:p>
      </cdr:txBody>
    </cdr:sp>
  </cdr:relSizeAnchor>
</c:userShapes>
</file>

<file path=ppt/drawings/drawing13.xml><?xml version="1.0" encoding="utf-8"?>
<c:userShapes xmlns:c="http://schemas.openxmlformats.org/drawingml/2006/chart">
  <cdr:relSizeAnchor xmlns:cdr="http://schemas.openxmlformats.org/drawingml/2006/chartDrawing">
    <cdr:from>
      <cdr:x>0.1219</cdr:x>
      <cdr:y>0.76603</cdr:y>
    </cdr:from>
    <cdr:to>
      <cdr:x>0.92049</cdr:x>
      <cdr:y>0.86955</cdr:y>
    </cdr:to>
    <cdr:sp macro="" textlink="">
      <cdr:nvSpPr>
        <cdr:cNvPr id="2" name="object 57">
          <a:extLst xmlns:a="http://schemas.openxmlformats.org/drawingml/2006/main">
            <a:ext uri="{FF2B5EF4-FFF2-40B4-BE49-F238E27FC236}">
              <a16:creationId xmlns:a16="http://schemas.microsoft.com/office/drawing/2014/main" id="{8EAE7E01-CFA7-6168-59C5-27AD2F0AE8CB}"/>
            </a:ext>
          </a:extLst>
        </cdr:cNvPr>
        <cdr:cNvSpPr/>
      </cdr:nvSpPr>
      <cdr:spPr>
        <a:xfrm xmlns:a="http://schemas.openxmlformats.org/drawingml/2006/main">
          <a:off x="445408" y="1792515"/>
          <a:ext cx="2918078" cy="242241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2284729" h="162560">
              <a:moveTo>
                <a:pt x="0" y="0"/>
              </a:moveTo>
              <a:lnTo>
                <a:pt x="762000" y="91439"/>
              </a:lnTo>
              <a:lnTo>
                <a:pt x="1522476" y="161543"/>
              </a:lnTo>
              <a:lnTo>
                <a:pt x="2284603" y="162051"/>
              </a:lnTo>
            </a:path>
          </a:pathLst>
        </a:custGeom>
        <a:ln xmlns:a="http://schemas.openxmlformats.org/drawingml/2006/main" w="28575">
          <a:solidFill>
            <a:srgbClr val="B69A60"/>
          </a:solidFill>
        </a:ln>
      </cdr:spPr>
      <cdr:txBody>
        <a:bodyPr xmlns:a="http://schemas.openxmlformats.org/drawingml/2006/main" wrap="square" lIns="0" tIns="0" rIns="0" bIns="0" rtlCol="0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dirty="0"/>
        </a:p>
      </cdr:txBody>
    </cdr:sp>
  </cdr:relSizeAnchor>
  <cdr:relSizeAnchor xmlns:cdr="http://schemas.openxmlformats.org/drawingml/2006/chartDrawing">
    <cdr:from>
      <cdr:x>0.09994</cdr:x>
      <cdr:y>0.69069</cdr:y>
    </cdr:from>
    <cdr:to>
      <cdr:x>0.29109</cdr:x>
      <cdr:y>0.82424</cdr:y>
    </cdr:to>
    <cdr:sp macro="" textlink="">
      <cdr:nvSpPr>
        <cdr:cNvPr id="3" name="object 62">
          <a:extLst xmlns:a="http://schemas.openxmlformats.org/drawingml/2006/main">
            <a:ext uri="{FF2B5EF4-FFF2-40B4-BE49-F238E27FC236}">
              <a16:creationId xmlns:a16="http://schemas.microsoft.com/office/drawing/2014/main" id="{81531C81-3A10-A8C3-E800-F9D5B7CE37DC}"/>
            </a:ext>
          </a:extLst>
        </cdr:cNvPr>
        <cdr:cNvSpPr/>
      </cdr:nvSpPr>
      <cdr:spPr>
        <a:xfrm xmlns:a="http://schemas.openxmlformats.org/drawingml/2006/main">
          <a:off x="365539" y="1616213"/>
          <a:ext cx="699125" cy="312498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455930" h="208914">
              <a:moveTo>
                <a:pt x="455358" y="0"/>
              </a:moveTo>
              <a:lnTo>
                <a:pt x="0" y="0"/>
              </a:lnTo>
              <a:lnTo>
                <a:pt x="0" y="208661"/>
              </a:lnTo>
              <a:lnTo>
                <a:pt x="455358" y="208661"/>
              </a:lnTo>
              <a:lnTo>
                <a:pt x="455358" y="0"/>
              </a:lnTo>
              <a:close/>
            </a:path>
          </a:pathLst>
        </a:custGeom>
        <a:solidFill xmlns:a="http://schemas.openxmlformats.org/drawingml/2006/main">
          <a:srgbClr val="FFFFFF"/>
        </a:solidFill>
      </cdr:spPr>
      <cdr:txBody>
        <a:bodyPr xmlns:a="http://schemas.openxmlformats.org/drawingml/2006/main" wrap="square" lIns="0" tIns="0" rIns="0" bIns="0" rtlCol="0" anchor="ctr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050"/>
            <a:t>61,8%</a:t>
          </a:r>
          <a:endParaRPr sz="1050"/>
        </a:p>
      </cdr:txBody>
    </cdr:sp>
  </cdr:relSizeAnchor>
  <cdr:relSizeAnchor xmlns:cdr="http://schemas.openxmlformats.org/drawingml/2006/chartDrawing">
    <cdr:from>
      <cdr:x>0.41697</cdr:x>
      <cdr:y>0.7635</cdr:y>
    </cdr:from>
    <cdr:to>
      <cdr:x>0.58002</cdr:x>
      <cdr:y>0.8624</cdr:y>
    </cdr:to>
    <cdr:sp macro="" textlink="">
      <cdr:nvSpPr>
        <cdr:cNvPr id="4" name="object 62">
          <a:extLst xmlns:a="http://schemas.openxmlformats.org/drawingml/2006/main">
            <a:ext uri="{FF2B5EF4-FFF2-40B4-BE49-F238E27FC236}">
              <a16:creationId xmlns:a16="http://schemas.microsoft.com/office/drawing/2014/main" id="{A4840AE3-81D2-6E0D-730C-8DDE311AC0BC}"/>
            </a:ext>
          </a:extLst>
        </cdr:cNvPr>
        <cdr:cNvSpPr/>
      </cdr:nvSpPr>
      <cdr:spPr>
        <a:xfrm xmlns:a="http://schemas.openxmlformats.org/drawingml/2006/main">
          <a:off x="1525104" y="1786601"/>
          <a:ext cx="596348" cy="231408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455930" h="208914">
              <a:moveTo>
                <a:pt x="455358" y="0"/>
              </a:moveTo>
              <a:lnTo>
                <a:pt x="0" y="0"/>
              </a:lnTo>
              <a:lnTo>
                <a:pt x="0" y="208661"/>
              </a:lnTo>
              <a:lnTo>
                <a:pt x="455358" y="208661"/>
              </a:lnTo>
              <a:lnTo>
                <a:pt x="455358" y="0"/>
              </a:lnTo>
              <a:close/>
            </a:path>
          </a:pathLst>
        </a:custGeom>
        <a:solidFill xmlns:a="http://schemas.openxmlformats.org/drawingml/2006/main">
          <a:srgbClr val="FFFFFF"/>
        </a:solidFill>
      </cdr:spPr>
      <cdr:txBody>
        <a:bodyPr xmlns:a="http://schemas.openxmlformats.org/drawingml/2006/main" wrap="square" lIns="0" tIns="0" rIns="0" bIns="0" rtlCol="0" anchor="ctr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050"/>
            <a:t>28,0%</a:t>
          </a:r>
          <a:endParaRPr sz="1050"/>
        </a:p>
      </cdr:txBody>
    </cdr:sp>
  </cdr:relSizeAnchor>
  <cdr:relSizeAnchor xmlns:cdr="http://schemas.openxmlformats.org/drawingml/2006/chartDrawing">
    <cdr:from>
      <cdr:x>0.72721</cdr:x>
      <cdr:y>0.83227</cdr:y>
    </cdr:from>
    <cdr:to>
      <cdr:x>0.89026</cdr:x>
      <cdr:y>0.88717</cdr:y>
    </cdr:to>
    <cdr:sp macro="" textlink="">
      <cdr:nvSpPr>
        <cdr:cNvPr id="5" name="object 62">
          <a:extLst xmlns:a="http://schemas.openxmlformats.org/drawingml/2006/main">
            <a:ext uri="{FF2B5EF4-FFF2-40B4-BE49-F238E27FC236}">
              <a16:creationId xmlns:a16="http://schemas.microsoft.com/office/drawing/2014/main" id="{143558A8-FB86-2252-2874-009470D9DFA7}"/>
            </a:ext>
          </a:extLst>
        </cdr:cNvPr>
        <cdr:cNvSpPr/>
      </cdr:nvSpPr>
      <cdr:spPr>
        <a:xfrm xmlns:a="http://schemas.openxmlformats.org/drawingml/2006/main">
          <a:off x="2659822" y="1947517"/>
          <a:ext cx="596348" cy="128470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455930" h="208914">
              <a:moveTo>
                <a:pt x="455358" y="0"/>
              </a:moveTo>
              <a:lnTo>
                <a:pt x="0" y="0"/>
              </a:lnTo>
              <a:lnTo>
                <a:pt x="0" y="208661"/>
              </a:lnTo>
              <a:lnTo>
                <a:pt x="455358" y="208661"/>
              </a:lnTo>
              <a:lnTo>
                <a:pt x="455358" y="0"/>
              </a:lnTo>
              <a:close/>
            </a:path>
          </a:pathLst>
        </a:custGeom>
        <a:solidFill xmlns:a="http://schemas.openxmlformats.org/drawingml/2006/main">
          <a:srgbClr val="FFFFFF"/>
        </a:solidFill>
      </cdr:spPr>
      <cdr:txBody>
        <a:bodyPr xmlns:a="http://schemas.openxmlformats.org/drawingml/2006/main" wrap="square" lIns="0" tIns="0" rIns="0" bIns="0" rtlCol="0" anchor="ctr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050"/>
            <a:t>10,2%</a:t>
          </a:r>
          <a:endParaRPr sz="1050"/>
        </a:p>
      </cdr:txBody>
    </cdr:sp>
  </cdr:relSizeAnchor>
</c:userShapes>
</file>

<file path=ppt/drawings/drawing14.xml><?xml version="1.0" encoding="utf-8"?>
<c:userShapes xmlns:c="http://schemas.openxmlformats.org/drawingml/2006/chart">
  <cdr:relSizeAnchor xmlns:cdr="http://schemas.openxmlformats.org/drawingml/2006/chartDrawing">
    <cdr:from>
      <cdr:x>0.11072</cdr:x>
      <cdr:y>0.76022</cdr:y>
    </cdr:from>
    <cdr:to>
      <cdr:x>0.90932</cdr:x>
      <cdr:y>0.86374</cdr:y>
    </cdr:to>
    <cdr:sp macro="" textlink="">
      <cdr:nvSpPr>
        <cdr:cNvPr id="2" name="object 57">
          <a:extLst xmlns:a="http://schemas.openxmlformats.org/drawingml/2006/main">
            <a:ext uri="{FF2B5EF4-FFF2-40B4-BE49-F238E27FC236}">
              <a16:creationId xmlns:a16="http://schemas.microsoft.com/office/drawing/2014/main" id="{8EAE7E01-CFA7-6168-59C5-27AD2F0AE8CB}"/>
            </a:ext>
          </a:extLst>
        </cdr:cNvPr>
        <cdr:cNvSpPr/>
      </cdr:nvSpPr>
      <cdr:spPr>
        <a:xfrm xmlns:a="http://schemas.openxmlformats.org/drawingml/2006/main">
          <a:off x="404585" y="1778907"/>
          <a:ext cx="2918078" cy="242241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2284729" h="162560">
              <a:moveTo>
                <a:pt x="0" y="0"/>
              </a:moveTo>
              <a:lnTo>
                <a:pt x="762000" y="91439"/>
              </a:lnTo>
              <a:lnTo>
                <a:pt x="1522476" y="161543"/>
              </a:lnTo>
              <a:lnTo>
                <a:pt x="2284603" y="162051"/>
              </a:lnTo>
            </a:path>
          </a:pathLst>
        </a:custGeom>
        <a:ln xmlns:a="http://schemas.openxmlformats.org/drawingml/2006/main" w="28575">
          <a:solidFill>
            <a:srgbClr val="B69A60"/>
          </a:solidFill>
        </a:ln>
      </cdr:spPr>
      <cdr:txBody>
        <a:bodyPr xmlns:a="http://schemas.openxmlformats.org/drawingml/2006/main" wrap="square" lIns="0" tIns="0" rIns="0" bIns="0" rtlCol="0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dirty="0"/>
        </a:p>
      </cdr:txBody>
    </cdr:sp>
  </cdr:relSizeAnchor>
  <cdr:relSizeAnchor xmlns:cdr="http://schemas.openxmlformats.org/drawingml/2006/chartDrawing">
    <cdr:from>
      <cdr:x>0.09996</cdr:x>
      <cdr:y>0.69423</cdr:y>
    </cdr:from>
    <cdr:to>
      <cdr:x>0.29113</cdr:x>
      <cdr:y>0.82778</cdr:y>
    </cdr:to>
    <cdr:sp macro="" textlink="">
      <cdr:nvSpPr>
        <cdr:cNvPr id="3" name="object 62">
          <a:extLst xmlns:a="http://schemas.openxmlformats.org/drawingml/2006/main">
            <a:ext uri="{FF2B5EF4-FFF2-40B4-BE49-F238E27FC236}">
              <a16:creationId xmlns:a16="http://schemas.microsoft.com/office/drawing/2014/main" id="{1A55F932-6372-5410-CAD5-C0D282427532}"/>
            </a:ext>
          </a:extLst>
        </cdr:cNvPr>
        <cdr:cNvSpPr/>
      </cdr:nvSpPr>
      <cdr:spPr>
        <a:xfrm xmlns:a="http://schemas.openxmlformats.org/drawingml/2006/main">
          <a:off x="365539" y="1624496"/>
          <a:ext cx="699125" cy="312498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455930" h="208914">
              <a:moveTo>
                <a:pt x="455358" y="0"/>
              </a:moveTo>
              <a:lnTo>
                <a:pt x="0" y="0"/>
              </a:lnTo>
              <a:lnTo>
                <a:pt x="0" y="208661"/>
              </a:lnTo>
              <a:lnTo>
                <a:pt x="455358" y="208661"/>
              </a:lnTo>
              <a:lnTo>
                <a:pt x="455358" y="0"/>
              </a:lnTo>
              <a:close/>
            </a:path>
          </a:pathLst>
        </a:custGeom>
        <a:solidFill xmlns:a="http://schemas.openxmlformats.org/drawingml/2006/main">
          <a:srgbClr val="FFFFFF"/>
        </a:solidFill>
      </cdr:spPr>
      <cdr:txBody>
        <a:bodyPr xmlns:a="http://schemas.openxmlformats.org/drawingml/2006/main" wrap="square" lIns="0" tIns="0" rIns="0" bIns="0" rtlCol="0" anchor="ctr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050"/>
            <a:t>61,2%</a:t>
          </a:r>
          <a:endParaRPr sz="1050"/>
        </a:p>
      </cdr:txBody>
    </cdr:sp>
  </cdr:relSizeAnchor>
  <cdr:relSizeAnchor xmlns:cdr="http://schemas.openxmlformats.org/drawingml/2006/chartDrawing">
    <cdr:from>
      <cdr:x>0.41931</cdr:x>
      <cdr:y>0.7506</cdr:y>
    </cdr:from>
    <cdr:to>
      <cdr:x>0.58238</cdr:x>
      <cdr:y>0.85532</cdr:y>
    </cdr:to>
    <cdr:sp macro="" textlink="">
      <cdr:nvSpPr>
        <cdr:cNvPr id="4" name="object 62">
          <a:extLst xmlns:a="http://schemas.openxmlformats.org/drawingml/2006/main">
            <a:ext uri="{FF2B5EF4-FFF2-40B4-BE49-F238E27FC236}">
              <a16:creationId xmlns:a16="http://schemas.microsoft.com/office/drawing/2014/main" id="{27EE663B-6463-3262-FEF0-09C5E756968E}"/>
            </a:ext>
          </a:extLst>
        </cdr:cNvPr>
        <cdr:cNvSpPr/>
      </cdr:nvSpPr>
      <cdr:spPr>
        <a:xfrm xmlns:a="http://schemas.openxmlformats.org/drawingml/2006/main">
          <a:off x="1533387" y="1756394"/>
          <a:ext cx="596348" cy="245050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455930" h="208914">
              <a:moveTo>
                <a:pt x="455358" y="0"/>
              </a:moveTo>
              <a:lnTo>
                <a:pt x="0" y="0"/>
              </a:lnTo>
              <a:lnTo>
                <a:pt x="0" y="208661"/>
              </a:lnTo>
              <a:lnTo>
                <a:pt x="455358" y="208661"/>
              </a:lnTo>
              <a:lnTo>
                <a:pt x="455358" y="0"/>
              </a:lnTo>
              <a:close/>
            </a:path>
          </a:pathLst>
        </a:custGeom>
        <a:solidFill xmlns:a="http://schemas.openxmlformats.org/drawingml/2006/main">
          <a:srgbClr val="FFFFFF"/>
        </a:solidFill>
      </cdr:spPr>
      <cdr:txBody>
        <a:bodyPr xmlns:a="http://schemas.openxmlformats.org/drawingml/2006/main" wrap="square" lIns="0" tIns="0" rIns="0" bIns="0" rtlCol="0" anchor="ctr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050"/>
            <a:t>29,2%</a:t>
          </a:r>
          <a:endParaRPr sz="1050"/>
        </a:p>
      </cdr:txBody>
    </cdr:sp>
  </cdr:relSizeAnchor>
  <cdr:relSizeAnchor xmlns:cdr="http://schemas.openxmlformats.org/drawingml/2006/chartDrawing">
    <cdr:from>
      <cdr:x>0.72507</cdr:x>
      <cdr:y>0.82873</cdr:y>
    </cdr:from>
    <cdr:to>
      <cdr:x>0.88814</cdr:x>
      <cdr:y>0.88363</cdr:y>
    </cdr:to>
    <cdr:sp macro="" textlink="">
      <cdr:nvSpPr>
        <cdr:cNvPr id="5" name="object 62">
          <a:extLst xmlns:a="http://schemas.openxmlformats.org/drawingml/2006/main">
            <a:ext uri="{FF2B5EF4-FFF2-40B4-BE49-F238E27FC236}">
              <a16:creationId xmlns:a16="http://schemas.microsoft.com/office/drawing/2014/main" id="{94E7F3E6-26E0-3E76-70BC-C14FD49F155C}"/>
            </a:ext>
          </a:extLst>
        </cdr:cNvPr>
        <cdr:cNvSpPr/>
      </cdr:nvSpPr>
      <cdr:spPr>
        <a:xfrm xmlns:a="http://schemas.openxmlformats.org/drawingml/2006/main">
          <a:off x="2651539" y="1939235"/>
          <a:ext cx="596348" cy="128470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455930" h="208914">
              <a:moveTo>
                <a:pt x="455358" y="0"/>
              </a:moveTo>
              <a:lnTo>
                <a:pt x="0" y="0"/>
              </a:lnTo>
              <a:lnTo>
                <a:pt x="0" y="208661"/>
              </a:lnTo>
              <a:lnTo>
                <a:pt x="455358" y="208661"/>
              </a:lnTo>
              <a:lnTo>
                <a:pt x="455358" y="0"/>
              </a:lnTo>
              <a:close/>
            </a:path>
          </a:pathLst>
        </a:custGeom>
        <a:solidFill xmlns:a="http://schemas.openxmlformats.org/drawingml/2006/main">
          <a:srgbClr val="FFFFFF"/>
        </a:solidFill>
      </cdr:spPr>
      <cdr:txBody>
        <a:bodyPr xmlns:a="http://schemas.openxmlformats.org/drawingml/2006/main" wrap="square" lIns="0" tIns="0" rIns="0" bIns="0" rtlCol="0" anchor="ctr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050"/>
            <a:t>9,6%</a:t>
          </a:r>
          <a:endParaRPr sz="1050"/>
        </a:p>
      </cdr:txBody>
    </cdr:sp>
  </cdr:relSizeAnchor>
</c:userShapes>
</file>

<file path=ppt/drawings/drawing15.xml><?xml version="1.0" encoding="utf-8"?>
<c:userShapes xmlns:c="http://schemas.openxmlformats.org/drawingml/2006/chart">
  <cdr:relSizeAnchor xmlns:cdr="http://schemas.openxmlformats.org/drawingml/2006/chartDrawing">
    <cdr:from>
      <cdr:x>0.07326</cdr:x>
      <cdr:y>0.64752</cdr:y>
    </cdr:from>
    <cdr:to>
      <cdr:x>0.91047</cdr:x>
      <cdr:y>0.80996</cdr:y>
    </cdr:to>
    <cdr:sp macro="" textlink="">
      <cdr:nvSpPr>
        <cdr:cNvPr id="2" name="object 57">
          <a:extLst xmlns:a="http://schemas.openxmlformats.org/drawingml/2006/main">
            <a:ext uri="{FF2B5EF4-FFF2-40B4-BE49-F238E27FC236}">
              <a16:creationId xmlns:a16="http://schemas.microsoft.com/office/drawing/2014/main" id="{97B55F1C-F175-E0EE-5A6C-40218316D368}"/>
            </a:ext>
          </a:extLst>
        </cdr:cNvPr>
        <cdr:cNvSpPr/>
      </cdr:nvSpPr>
      <cdr:spPr>
        <a:xfrm xmlns:a="http://schemas.openxmlformats.org/drawingml/2006/main">
          <a:off x="267909" y="1515191"/>
          <a:ext cx="3061642" cy="380109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2284729" h="162560">
              <a:moveTo>
                <a:pt x="0" y="0"/>
              </a:moveTo>
              <a:lnTo>
                <a:pt x="762000" y="91439"/>
              </a:lnTo>
              <a:lnTo>
                <a:pt x="1522476" y="161543"/>
              </a:lnTo>
              <a:lnTo>
                <a:pt x="2284603" y="162051"/>
              </a:lnTo>
            </a:path>
          </a:pathLst>
        </a:custGeom>
        <a:ln xmlns:a="http://schemas.openxmlformats.org/drawingml/2006/main" w="28575">
          <a:solidFill>
            <a:srgbClr val="B69A60"/>
          </a:solidFill>
        </a:ln>
      </cdr:spPr>
      <cdr:txBody>
        <a:bodyPr xmlns:a="http://schemas.openxmlformats.org/drawingml/2006/main" wrap="square" lIns="0" tIns="0" rIns="0" bIns="0" rtlCol="0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dirty="0"/>
        </a:p>
      </cdr:txBody>
    </cdr:sp>
  </cdr:relSizeAnchor>
  <cdr:relSizeAnchor xmlns:cdr="http://schemas.openxmlformats.org/drawingml/2006/chartDrawing">
    <cdr:from>
      <cdr:x>0.06628</cdr:x>
      <cdr:y>0.60875</cdr:y>
    </cdr:from>
    <cdr:to>
      <cdr:x>0.18577</cdr:x>
      <cdr:y>0.7423</cdr:y>
    </cdr:to>
    <cdr:sp macro="" textlink="">
      <cdr:nvSpPr>
        <cdr:cNvPr id="3" name="object 62">
          <a:extLst xmlns:a="http://schemas.openxmlformats.org/drawingml/2006/main">
            <a:ext uri="{FF2B5EF4-FFF2-40B4-BE49-F238E27FC236}">
              <a16:creationId xmlns:a16="http://schemas.microsoft.com/office/drawing/2014/main" id="{6E5CA9EC-42B9-C25C-BA54-5305B499BF09}"/>
            </a:ext>
          </a:extLst>
        </cdr:cNvPr>
        <cdr:cNvSpPr/>
      </cdr:nvSpPr>
      <cdr:spPr>
        <a:xfrm xmlns:a="http://schemas.openxmlformats.org/drawingml/2006/main">
          <a:off x="242383" y="1424469"/>
          <a:ext cx="436970" cy="312507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455930" h="208914">
              <a:moveTo>
                <a:pt x="455358" y="0"/>
              </a:moveTo>
              <a:lnTo>
                <a:pt x="0" y="0"/>
              </a:lnTo>
              <a:lnTo>
                <a:pt x="0" y="208661"/>
              </a:lnTo>
              <a:lnTo>
                <a:pt x="455358" y="208661"/>
              </a:lnTo>
              <a:lnTo>
                <a:pt x="455358" y="0"/>
              </a:lnTo>
              <a:close/>
            </a:path>
          </a:pathLst>
        </a:custGeom>
        <a:solidFill xmlns:a="http://schemas.openxmlformats.org/drawingml/2006/main">
          <a:srgbClr val="FFFFFF"/>
        </a:solidFill>
      </cdr:spPr>
      <cdr:txBody>
        <a:bodyPr xmlns:a="http://schemas.openxmlformats.org/drawingml/2006/main" wrap="square" lIns="0" tIns="0" rIns="0" bIns="0" rtlCol="0" anchor="ctr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050"/>
            <a:t>73,5%</a:t>
          </a:r>
          <a:endParaRPr sz="1050"/>
        </a:p>
      </cdr:txBody>
    </cdr:sp>
  </cdr:relSizeAnchor>
  <cdr:relSizeAnchor xmlns:cdr="http://schemas.openxmlformats.org/drawingml/2006/chartDrawing">
    <cdr:from>
      <cdr:x>0.25467</cdr:x>
      <cdr:y>0.68758</cdr:y>
    </cdr:from>
    <cdr:to>
      <cdr:x>0.37416</cdr:x>
      <cdr:y>0.78592</cdr:y>
    </cdr:to>
    <cdr:sp macro="" textlink="">
      <cdr:nvSpPr>
        <cdr:cNvPr id="4" name="object 62">
          <a:extLst xmlns:a="http://schemas.openxmlformats.org/drawingml/2006/main">
            <a:ext uri="{FF2B5EF4-FFF2-40B4-BE49-F238E27FC236}">
              <a16:creationId xmlns:a16="http://schemas.microsoft.com/office/drawing/2014/main" id="{0C30286A-6D6B-A85F-72F2-6A2D5D044574}"/>
            </a:ext>
          </a:extLst>
        </cdr:cNvPr>
        <cdr:cNvSpPr/>
      </cdr:nvSpPr>
      <cdr:spPr>
        <a:xfrm xmlns:a="http://schemas.openxmlformats.org/drawingml/2006/main">
          <a:off x="931317" y="1608931"/>
          <a:ext cx="436970" cy="230116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455930" h="208914">
              <a:moveTo>
                <a:pt x="455358" y="0"/>
              </a:moveTo>
              <a:lnTo>
                <a:pt x="0" y="0"/>
              </a:lnTo>
              <a:lnTo>
                <a:pt x="0" y="208661"/>
              </a:lnTo>
              <a:lnTo>
                <a:pt x="455358" y="208661"/>
              </a:lnTo>
              <a:lnTo>
                <a:pt x="455358" y="0"/>
              </a:lnTo>
              <a:close/>
            </a:path>
          </a:pathLst>
        </a:custGeom>
        <a:solidFill xmlns:a="http://schemas.openxmlformats.org/drawingml/2006/main">
          <a:srgbClr val="FFFFFF"/>
        </a:solidFill>
      </cdr:spPr>
      <cdr:txBody>
        <a:bodyPr xmlns:a="http://schemas.openxmlformats.org/drawingml/2006/main" wrap="square" lIns="0" tIns="0" rIns="0" bIns="0" rtlCol="0" anchor="ctr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050"/>
            <a:t>14,5%</a:t>
          </a:r>
          <a:endParaRPr sz="1050"/>
        </a:p>
      </cdr:txBody>
    </cdr:sp>
  </cdr:relSizeAnchor>
  <cdr:relSizeAnchor xmlns:cdr="http://schemas.openxmlformats.org/drawingml/2006/chartDrawing">
    <cdr:from>
      <cdr:x>0.44185</cdr:x>
      <cdr:y>0.72415</cdr:y>
    </cdr:from>
    <cdr:to>
      <cdr:x>0.56134</cdr:x>
      <cdr:y>0.81618</cdr:y>
    </cdr:to>
    <cdr:sp macro="" textlink="">
      <cdr:nvSpPr>
        <cdr:cNvPr id="5" name="object 62">
          <a:extLst xmlns:a="http://schemas.openxmlformats.org/drawingml/2006/main">
            <a:ext uri="{FF2B5EF4-FFF2-40B4-BE49-F238E27FC236}">
              <a16:creationId xmlns:a16="http://schemas.microsoft.com/office/drawing/2014/main" id="{6EBDCA70-D976-E4A7-7D84-6FFAA206223B}"/>
            </a:ext>
          </a:extLst>
        </cdr:cNvPr>
        <cdr:cNvSpPr/>
      </cdr:nvSpPr>
      <cdr:spPr>
        <a:xfrm xmlns:a="http://schemas.openxmlformats.org/drawingml/2006/main">
          <a:off x="1615827" y="1694505"/>
          <a:ext cx="436970" cy="215350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455930" h="208914">
              <a:moveTo>
                <a:pt x="455358" y="0"/>
              </a:moveTo>
              <a:lnTo>
                <a:pt x="0" y="0"/>
              </a:lnTo>
              <a:lnTo>
                <a:pt x="0" y="208661"/>
              </a:lnTo>
              <a:lnTo>
                <a:pt x="455358" y="208661"/>
              </a:lnTo>
              <a:lnTo>
                <a:pt x="455358" y="0"/>
              </a:lnTo>
              <a:close/>
            </a:path>
          </a:pathLst>
        </a:custGeom>
        <a:solidFill xmlns:a="http://schemas.openxmlformats.org/drawingml/2006/main">
          <a:srgbClr val="FFFFFF"/>
        </a:solidFill>
      </cdr:spPr>
      <cdr:txBody>
        <a:bodyPr xmlns:a="http://schemas.openxmlformats.org/drawingml/2006/main" wrap="square" lIns="0" tIns="0" rIns="0" bIns="0" rtlCol="0" anchor="ctr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050"/>
            <a:t>10,0%</a:t>
          </a:r>
          <a:endParaRPr sz="1050"/>
        </a:p>
      </cdr:txBody>
    </cdr:sp>
  </cdr:relSizeAnchor>
  <cdr:relSizeAnchor xmlns:cdr="http://schemas.openxmlformats.org/drawingml/2006/chartDrawing">
    <cdr:from>
      <cdr:x>0.62621</cdr:x>
      <cdr:y>0.78981</cdr:y>
    </cdr:from>
    <cdr:to>
      <cdr:x>0.7457</cdr:x>
      <cdr:y>0.81344</cdr:y>
    </cdr:to>
    <cdr:sp macro="" textlink="">
      <cdr:nvSpPr>
        <cdr:cNvPr id="6" name="object 62">
          <a:extLst xmlns:a="http://schemas.openxmlformats.org/drawingml/2006/main">
            <a:ext uri="{FF2B5EF4-FFF2-40B4-BE49-F238E27FC236}">
              <a16:creationId xmlns:a16="http://schemas.microsoft.com/office/drawing/2014/main" id="{8B92D3D2-7AEB-C56B-293B-C04AF1481B4E}"/>
            </a:ext>
          </a:extLst>
        </cdr:cNvPr>
        <cdr:cNvSpPr/>
      </cdr:nvSpPr>
      <cdr:spPr>
        <a:xfrm xmlns:a="http://schemas.openxmlformats.org/drawingml/2006/main">
          <a:off x="2290024" y="1848149"/>
          <a:ext cx="436970" cy="55294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455930" h="208914">
              <a:moveTo>
                <a:pt x="455358" y="0"/>
              </a:moveTo>
              <a:lnTo>
                <a:pt x="0" y="0"/>
              </a:lnTo>
              <a:lnTo>
                <a:pt x="0" y="208661"/>
              </a:lnTo>
              <a:lnTo>
                <a:pt x="455358" y="208661"/>
              </a:lnTo>
              <a:lnTo>
                <a:pt x="455358" y="0"/>
              </a:lnTo>
              <a:close/>
            </a:path>
          </a:pathLst>
        </a:custGeom>
        <a:solidFill xmlns:a="http://schemas.openxmlformats.org/drawingml/2006/main">
          <a:srgbClr val="FFFFFF"/>
        </a:solidFill>
      </cdr:spPr>
      <cdr:txBody>
        <a:bodyPr xmlns:a="http://schemas.openxmlformats.org/drawingml/2006/main" wrap="square" lIns="0" tIns="0" rIns="0" bIns="0" rtlCol="0" anchor="ctr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050"/>
            <a:t>1,4%</a:t>
          </a:r>
          <a:endParaRPr sz="1050"/>
        </a:p>
      </cdr:txBody>
    </cdr:sp>
  </cdr:relSizeAnchor>
  <cdr:relSizeAnchor xmlns:cdr="http://schemas.openxmlformats.org/drawingml/2006/chartDrawing">
    <cdr:from>
      <cdr:x>0.81983</cdr:x>
      <cdr:y>0.77777</cdr:y>
    </cdr:from>
    <cdr:to>
      <cdr:x>0.93931</cdr:x>
      <cdr:y>0.82255</cdr:y>
    </cdr:to>
    <cdr:sp macro="" textlink="">
      <cdr:nvSpPr>
        <cdr:cNvPr id="7" name="object 62">
          <a:extLst xmlns:a="http://schemas.openxmlformats.org/drawingml/2006/main">
            <a:ext uri="{FF2B5EF4-FFF2-40B4-BE49-F238E27FC236}">
              <a16:creationId xmlns:a16="http://schemas.microsoft.com/office/drawing/2014/main" id="{8B92D3D2-7AEB-C56B-293B-C04AF1481B4E}"/>
            </a:ext>
          </a:extLst>
        </cdr:cNvPr>
        <cdr:cNvSpPr/>
      </cdr:nvSpPr>
      <cdr:spPr>
        <a:xfrm xmlns:a="http://schemas.openxmlformats.org/drawingml/2006/main">
          <a:off x="2998084" y="1819976"/>
          <a:ext cx="436933" cy="104785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455930" h="208914">
              <a:moveTo>
                <a:pt x="455358" y="0"/>
              </a:moveTo>
              <a:lnTo>
                <a:pt x="0" y="0"/>
              </a:lnTo>
              <a:lnTo>
                <a:pt x="0" y="208661"/>
              </a:lnTo>
              <a:lnTo>
                <a:pt x="455358" y="208661"/>
              </a:lnTo>
              <a:lnTo>
                <a:pt x="455358" y="0"/>
              </a:lnTo>
              <a:close/>
            </a:path>
          </a:pathLst>
        </a:custGeom>
        <a:solidFill xmlns:a="http://schemas.openxmlformats.org/drawingml/2006/main">
          <a:srgbClr val="FFFFFF"/>
        </a:solidFill>
      </cdr:spPr>
      <cdr:txBody>
        <a:bodyPr xmlns:a="http://schemas.openxmlformats.org/drawingml/2006/main" wrap="square" lIns="0" tIns="0" rIns="0" bIns="0" rtlCol="0" anchor="ctr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050"/>
            <a:t>0,6%</a:t>
          </a:r>
          <a:endParaRPr sz="1050"/>
        </a:p>
      </cdr:txBody>
    </cdr:sp>
  </cdr:relSizeAnchor>
</c:userShapes>
</file>

<file path=ppt/drawings/drawing16.xml><?xml version="1.0" encoding="utf-8"?>
<c:userShapes xmlns:c="http://schemas.openxmlformats.org/drawingml/2006/chart">
  <cdr:relSizeAnchor xmlns:cdr="http://schemas.openxmlformats.org/drawingml/2006/chartDrawing">
    <cdr:from>
      <cdr:x>0.09057</cdr:x>
      <cdr:y>0.63593</cdr:y>
    </cdr:from>
    <cdr:to>
      <cdr:x>0.91953</cdr:x>
      <cdr:y>0.79837</cdr:y>
    </cdr:to>
    <cdr:sp macro="" textlink="">
      <cdr:nvSpPr>
        <cdr:cNvPr id="2" name="object 57">
          <a:extLst xmlns:a="http://schemas.openxmlformats.org/drawingml/2006/main">
            <a:ext uri="{FF2B5EF4-FFF2-40B4-BE49-F238E27FC236}">
              <a16:creationId xmlns:a16="http://schemas.microsoft.com/office/drawing/2014/main" id="{3CA735BE-D3FA-BFBB-8A0E-1AF370E8E592}"/>
            </a:ext>
          </a:extLst>
        </cdr:cNvPr>
        <cdr:cNvSpPr/>
      </cdr:nvSpPr>
      <cdr:spPr>
        <a:xfrm xmlns:a="http://schemas.openxmlformats.org/drawingml/2006/main">
          <a:off x="335179" y="1488078"/>
          <a:ext cx="3067793" cy="380109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2284729" h="162560">
              <a:moveTo>
                <a:pt x="0" y="0"/>
              </a:moveTo>
              <a:lnTo>
                <a:pt x="762000" y="91439"/>
              </a:lnTo>
              <a:lnTo>
                <a:pt x="1522476" y="161543"/>
              </a:lnTo>
              <a:lnTo>
                <a:pt x="2284603" y="162051"/>
              </a:lnTo>
            </a:path>
          </a:pathLst>
        </a:custGeom>
        <a:ln xmlns:a="http://schemas.openxmlformats.org/drawingml/2006/main" w="28575">
          <a:solidFill>
            <a:srgbClr val="B69A60"/>
          </a:solidFill>
        </a:ln>
      </cdr:spPr>
      <cdr:txBody>
        <a:bodyPr xmlns:a="http://schemas.openxmlformats.org/drawingml/2006/main" wrap="square" lIns="0" tIns="0" rIns="0" bIns="0" rtlCol="0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dirty="0"/>
        </a:p>
      </cdr:txBody>
    </cdr:sp>
  </cdr:relSizeAnchor>
  <cdr:relSizeAnchor xmlns:cdr="http://schemas.openxmlformats.org/drawingml/2006/chartDrawing">
    <cdr:from>
      <cdr:x>0.06814</cdr:x>
      <cdr:y>0.56769</cdr:y>
    </cdr:from>
    <cdr:to>
      <cdr:x>0.18631</cdr:x>
      <cdr:y>0.70124</cdr:y>
    </cdr:to>
    <cdr:sp macro="" textlink="">
      <cdr:nvSpPr>
        <cdr:cNvPr id="3" name="object 62">
          <a:extLst xmlns:a="http://schemas.openxmlformats.org/drawingml/2006/main">
            <a:ext uri="{FF2B5EF4-FFF2-40B4-BE49-F238E27FC236}">
              <a16:creationId xmlns:a16="http://schemas.microsoft.com/office/drawing/2014/main" id="{CE5055DC-3E42-1C34-B9CA-811996C1EE17}"/>
            </a:ext>
          </a:extLst>
        </cdr:cNvPr>
        <cdr:cNvSpPr/>
      </cdr:nvSpPr>
      <cdr:spPr>
        <a:xfrm xmlns:a="http://schemas.openxmlformats.org/drawingml/2006/main">
          <a:off x="252171" y="1328396"/>
          <a:ext cx="437320" cy="312507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455930" h="208914">
              <a:moveTo>
                <a:pt x="455358" y="0"/>
              </a:moveTo>
              <a:lnTo>
                <a:pt x="0" y="0"/>
              </a:lnTo>
              <a:lnTo>
                <a:pt x="0" y="208661"/>
              </a:lnTo>
              <a:lnTo>
                <a:pt x="455358" y="208661"/>
              </a:lnTo>
              <a:lnTo>
                <a:pt x="455358" y="0"/>
              </a:lnTo>
              <a:close/>
            </a:path>
          </a:pathLst>
        </a:custGeom>
        <a:solidFill xmlns:a="http://schemas.openxmlformats.org/drawingml/2006/main">
          <a:srgbClr val="FFFFFF"/>
        </a:solidFill>
      </cdr:spPr>
      <cdr:txBody>
        <a:bodyPr xmlns:a="http://schemas.openxmlformats.org/drawingml/2006/main" wrap="square" lIns="0" tIns="0" rIns="0" bIns="0" rtlCol="0" anchor="ctr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050"/>
            <a:t>39,5%</a:t>
          </a:r>
          <a:endParaRPr sz="1050"/>
        </a:p>
      </cdr:txBody>
    </cdr:sp>
  </cdr:relSizeAnchor>
  <cdr:relSizeAnchor xmlns:cdr="http://schemas.openxmlformats.org/drawingml/2006/chartDrawing">
    <cdr:from>
      <cdr:x>0.25704</cdr:x>
      <cdr:y>0.62061</cdr:y>
    </cdr:from>
    <cdr:to>
      <cdr:x>0.37521</cdr:x>
      <cdr:y>0.75416</cdr:y>
    </cdr:to>
    <cdr:sp macro="" textlink="">
      <cdr:nvSpPr>
        <cdr:cNvPr id="4" name="object 62">
          <a:extLst xmlns:a="http://schemas.openxmlformats.org/drawingml/2006/main">
            <a:ext uri="{FF2B5EF4-FFF2-40B4-BE49-F238E27FC236}">
              <a16:creationId xmlns:a16="http://schemas.microsoft.com/office/drawing/2014/main" id="{CE5055DC-3E42-1C34-B9CA-811996C1EE17}"/>
            </a:ext>
          </a:extLst>
        </cdr:cNvPr>
        <cdr:cNvSpPr/>
      </cdr:nvSpPr>
      <cdr:spPr>
        <a:xfrm xmlns:a="http://schemas.openxmlformats.org/drawingml/2006/main">
          <a:off x="951247" y="1452229"/>
          <a:ext cx="437320" cy="312507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455930" h="208914">
              <a:moveTo>
                <a:pt x="455358" y="0"/>
              </a:moveTo>
              <a:lnTo>
                <a:pt x="0" y="0"/>
              </a:lnTo>
              <a:lnTo>
                <a:pt x="0" y="208661"/>
              </a:lnTo>
              <a:lnTo>
                <a:pt x="455358" y="208661"/>
              </a:lnTo>
              <a:lnTo>
                <a:pt x="455358" y="0"/>
              </a:lnTo>
              <a:close/>
            </a:path>
          </a:pathLst>
        </a:custGeom>
        <a:solidFill xmlns:a="http://schemas.openxmlformats.org/drawingml/2006/main">
          <a:srgbClr val="FFFFFF"/>
        </a:solidFill>
      </cdr:spPr>
      <cdr:txBody>
        <a:bodyPr xmlns:a="http://schemas.openxmlformats.org/drawingml/2006/main" wrap="square" lIns="0" tIns="0" rIns="0" bIns="0" rtlCol="0" anchor="ctr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050"/>
            <a:t>36,9%</a:t>
          </a:r>
          <a:endParaRPr sz="1050"/>
        </a:p>
      </cdr:txBody>
    </cdr:sp>
  </cdr:relSizeAnchor>
  <cdr:relSizeAnchor xmlns:cdr="http://schemas.openxmlformats.org/drawingml/2006/chartDrawing">
    <cdr:from>
      <cdr:x>0.43818</cdr:x>
      <cdr:y>0.70138</cdr:y>
    </cdr:from>
    <cdr:to>
      <cdr:x>0.55635</cdr:x>
      <cdr:y>0.81128</cdr:y>
    </cdr:to>
    <cdr:sp macro="" textlink="">
      <cdr:nvSpPr>
        <cdr:cNvPr id="5" name="object 62">
          <a:extLst xmlns:a="http://schemas.openxmlformats.org/drawingml/2006/main">
            <a:ext uri="{FF2B5EF4-FFF2-40B4-BE49-F238E27FC236}">
              <a16:creationId xmlns:a16="http://schemas.microsoft.com/office/drawing/2014/main" id="{FEDD77F7-3481-38B9-22E7-D85C30199EFF}"/>
            </a:ext>
          </a:extLst>
        </cdr:cNvPr>
        <cdr:cNvSpPr/>
      </cdr:nvSpPr>
      <cdr:spPr>
        <a:xfrm xmlns:a="http://schemas.openxmlformats.org/drawingml/2006/main">
          <a:off x="1621605" y="1641231"/>
          <a:ext cx="437320" cy="257166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455930" h="208914">
              <a:moveTo>
                <a:pt x="455358" y="0"/>
              </a:moveTo>
              <a:lnTo>
                <a:pt x="0" y="0"/>
              </a:lnTo>
              <a:lnTo>
                <a:pt x="0" y="208661"/>
              </a:lnTo>
              <a:lnTo>
                <a:pt x="455358" y="208661"/>
              </a:lnTo>
              <a:lnTo>
                <a:pt x="455358" y="0"/>
              </a:lnTo>
              <a:close/>
            </a:path>
          </a:pathLst>
        </a:custGeom>
        <a:solidFill xmlns:a="http://schemas.openxmlformats.org/drawingml/2006/main">
          <a:srgbClr val="FFFFFF"/>
        </a:solidFill>
      </cdr:spPr>
      <cdr:txBody>
        <a:bodyPr xmlns:a="http://schemas.openxmlformats.org/drawingml/2006/main" wrap="square" lIns="0" tIns="0" rIns="0" bIns="0" rtlCol="0" anchor="ctr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050"/>
            <a:t>18,5%</a:t>
          </a:r>
          <a:endParaRPr sz="1050"/>
        </a:p>
      </cdr:txBody>
    </cdr:sp>
  </cdr:relSizeAnchor>
  <cdr:relSizeAnchor xmlns:cdr="http://schemas.openxmlformats.org/drawingml/2006/chartDrawing">
    <cdr:from>
      <cdr:x>0.62449</cdr:x>
      <cdr:y>0.73341</cdr:y>
    </cdr:from>
    <cdr:to>
      <cdr:x>0.74267</cdr:x>
      <cdr:y>0.81372</cdr:y>
    </cdr:to>
    <cdr:sp macro="" textlink="">
      <cdr:nvSpPr>
        <cdr:cNvPr id="7" name="object 62">
          <a:extLst xmlns:a="http://schemas.openxmlformats.org/drawingml/2006/main">
            <a:ext uri="{FF2B5EF4-FFF2-40B4-BE49-F238E27FC236}">
              <a16:creationId xmlns:a16="http://schemas.microsoft.com/office/drawing/2014/main" id="{1EA33F91-B769-1700-1343-C71144570796}"/>
            </a:ext>
          </a:extLst>
        </cdr:cNvPr>
        <cdr:cNvSpPr/>
      </cdr:nvSpPr>
      <cdr:spPr>
        <a:xfrm xmlns:a="http://schemas.openxmlformats.org/drawingml/2006/main">
          <a:off x="2311096" y="1716181"/>
          <a:ext cx="437357" cy="187925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455930" h="208914">
              <a:moveTo>
                <a:pt x="455358" y="0"/>
              </a:moveTo>
              <a:lnTo>
                <a:pt x="0" y="0"/>
              </a:lnTo>
              <a:lnTo>
                <a:pt x="0" y="208661"/>
              </a:lnTo>
              <a:lnTo>
                <a:pt x="455358" y="208661"/>
              </a:lnTo>
              <a:lnTo>
                <a:pt x="455358" y="0"/>
              </a:lnTo>
              <a:close/>
            </a:path>
          </a:pathLst>
        </a:custGeom>
        <a:solidFill xmlns:a="http://schemas.openxmlformats.org/drawingml/2006/main">
          <a:srgbClr val="FFFFFF"/>
        </a:solidFill>
      </cdr:spPr>
      <cdr:txBody>
        <a:bodyPr xmlns:a="http://schemas.openxmlformats.org/drawingml/2006/main" wrap="square" lIns="0" tIns="0" rIns="0" bIns="0" rtlCol="0" anchor="ctr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050"/>
            <a:t>4,5%</a:t>
          </a:r>
          <a:endParaRPr sz="1050"/>
        </a:p>
      </cdr:txBody>
    </cdr:sp>
  </cdr:relSizeAnchor>
  <cdr:relSizeAnchor xmlns:cdr="http://schemas.openxmlformats.org/drawingml/2006/chartDrawing">
    <cdr:from>
      <cdr:x>0.81081</cdr:x>
      <cdr:y>0.78343</cdr:y>
    </cdr:from>
    <cdr:to>
      <cdr:x>0.92898</cdr:x>
      <cdr:y>0.8282</cdr:y>
    </cdr:to>
    <cdr:sp macro="" textlink="">
      <cdr:nvSpPr>
        <cdr:cNvPr id="8" name="object 62">
          <a:extLst xmlns:a="http://schemas.openxmlformats.org/drawingml/2006/main">
            <a:ext uri="{FF2B5EF4-FFF2-40B4-BE49-F238E27FC236}">
              <a16:creationId xmlns:a16="http://schemas.microsoft.com/office/drawing/2014/main" id="{BBD09309-FBB3-4743-9590-2198E99E9054}"/>
            </a:ext>
          </a:extLst>
        </cdr:cNvPr>
        <cdr:cNvSpPr/>
      </cdr:nvSpPr>
      <cdr:spPr>
        <a:xfrm xmlns:a="http://schemas.openxmlformats.org/drawingml/2006/main">
          <a:off x="3000624" y="1833228"/>
          <a:ext cx="437320" cy="104762"/>
        </a:xfrm>
        <a:custGeom xmlns:a="http://schemas.openxmlformats.org/drawingml/2006/main">
          <a:avLst/>
          <a:gdLst/>
          <a:ahLst/>
          <a:cxnLst/>
          <a:rect l="l" t="t" r="r" b="b"/>
          <a:pathLst>
            <a:path w="455930" h="208914">
              <a:moveTo>
                <a:pt x="455358" y="0"/>
              </a:moveTo>
              <a:lnTo>
                <a:pt x="0" y="0"/>
              </a:lnTo>
              <a:lnTo>
                <a:pt x="0" y="208661"/>
              </a:lnTo>
              <a:lnTo>
                <a:pt x="455358" y="208661"/>
              </a:lnTo>
              <a:lnTo>
                <a:pt x="455358" y="0"/>
              </a:lnTo>
              <a:close/>
            </a:path>
          </a:pathLst>
        </a:custGeom>
        <a:solidFill xmlns:a="http://schemas.openxmlformats.org/drawingml/2006/main">
          <a:srgbClr val="FFFFFF"/>
        </a:solidFill>
      </cdr:spPr>
      <cdr:txBody>
        <a:bodyPr xmlns:a="http://schemas.openxmlformats.org/drawingml/2006/main" wrap="square" lIns="0" tIns="0" rIns="0" bIns="0" rtlCol="0" anchor="ctr"/>
        <a:lstStyle xmlns:a="http://schemas.openxmlformats.org/drawingml/2006/main">
          <a:defPPr>
            <a:defRPr lang="ru-KZ"/>
          </a:defPPr>
          <a:lvl1pPr marL="0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6276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1255202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8828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2510404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3138005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37656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4393207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5020809" indent="0" algn="l" defTabSz="1255202" rtl="0" eaLnBrk="1" latinLnBrk="0" hangingPunct="1">
            <a:defRPr sz="2471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050"/>
            <a:t>0,7%</a:t>
          </a:r>
          <a:endParaRPr sz="1050"/>
        </a:p>
      </cdr:txBody>
    </cdr:sp>
  </cdr:relSizeAnchor>
</c:userShape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7-22T12:32:04.125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41 25 24575,'63'1'0,"-35"1"0,0-2 0,0 0 0,42-8 0,-68 8 0,-1 0 0,0 0 0,1 0 0,-1-1 0,0 1 0,1 0 0,-1-1 0,0 0 0,1 1 0,-1-1 0,0 0 0,0 1 0,1-2 0,-2 2 0,0-1 0,0 1 0,0 0 0,0-1 0,-1 1 0,1 0 0,0-1 0,0 1 0,-1 0 0,1 0 0,0-1 0,0 1 0,-1 0 0,1 0 0,0-1 0,-1 1 0,1 0 0,0 0 0,-1 0 0,1 0 0,0 0 0,-1 0 0,1-1 0,0 1 0,-1 0 0,1 0 0,-1 0 0,1 0 0,-41-5 0,-114 3-134,110 3-1097,17-1-5595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7-22T12:32:29.766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0 1 24575,'0'0'-8191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7-22T12:32:34.250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129 266 24575,'1'-6'0,"0"0"0,0 1 0,0-1 0,1 0 0,0 1 0,0-1 0,0 1 0,1 0 0,0-1 0,0 1 0,0 1 0,0-1 0,7-7 0,-4 6 0,-1-1 0,0 0 0,-1-1 0,1 1 0,3-11 0,-8 17 0,1 0 0,-1 0 0,1 0 0,-1 0 0,0 0 0,1 0 0,-1 0 0,0 0 0,0 0 0,0-1 0,0 1 0,0 0 0,0 0 0,0 0 0,0 0 0,-1 0 0,1 0 0,0 0 0,-1-1 0,1 1 0,-1 0 0,1 0 0,-1 0 0,1 0 0,-1 0 0,0 1 0,1-1 0,-1 0 0,0 0 0,0 0 0,0 0 0,0 1 0,1-1 0,-1 1 0,0-1 0,0 0 0,0 1 0,-1-1 0,1 1 0,0 0 0,0-1 0,0 1 0,0 0 0,0 0 0,0 0 0,0 0 0,-1 0 0,0 0 0,-3 0 0,1 0 0,0 0 0,-1 0 0,1 1 0,0-1 0,-1 1 0,1 0 0,0 1 0,0-1 0,0 1 0,-7 3 0,7-2 0,-1 2 0,1-1 0,0 0 0,0 1 0,0 0 0,1-1 0,-1 1 0,-4 11 0,-19 49 0,21-47 0,-11 16 0,13-27 0,0-1 0,1 1 0,0 0 0,0-1 0,1 1 0,-3 13 0,5-18 0,0-1 0,0 0 0,0 0 0,0 1 0,0-1 0,1 0 0,-1 0 0,0 1 0,1-1 0,-1 0 0,1 0 0,-1 0 0,1 0 0,-1 1 0,1-1 0,0 0 0,0 0 0,0-1 0,-1 1 0,1 0 0,0 0 0,0 0 0,0 0 0,0-1 0,1 1 0,-1 0 0,0-1 0,0 1 0,0-1 0,0 0 0,1 1 0,-1-1 0,0 0 0,0 1 0,1-1 0,-1 0 0,0 0 0,0 0 0,2-1 0,1 2 0,-1-1 0,1 0 0,-1-1 0,1 1 0,-1-1 0,1 0 0,-1 1 0,1-2 0,-1 1 0,0 0 0,0-1 0,1 1 0,3-4 0,-1 0 0,-1 0 0,0 0 0,-1-1 0,1 1 0,-1-1 0,0 0 0,-1 0 0,1-1 0,-1 1 0,3-10 0,-1-4 0,0 0 0,3-25 0,5-23 0,-11 62 28,1 0 0,-1 1 1,1-1-1,0 0 0,0 1 0,1 0 0,-1 0 0,1 0 0,0 0 0,1 1 0,7-8 0,6-2-636,36-21 0,-45 29 122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1582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KZ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8971" y="0"/>
            <a:ext cx="2921582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D85F6B-63D3-415F-8E79-C93B8CE70FB8}" type="datetimeFigureOut">
              <a:rPr lang="ru-KZ" smtClean="0"/>
              <a:t>11.09.2026</a:t>
            </a:fld>
            <a:endParaRPr lang="ru-KZ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50938" y="1233488"/>
            <a:ext cx="4440237" cy="33321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KZ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4212" y="4751219"/>
            <a:ext cx="5393690" cy="38873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KZ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7317"/>
            <a:ext cx="2921582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KZ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8971" y="9377317"/>
            <a:ext cx="2921582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D4D0CF-5A01-419E-8EFF-B640D73380E4}" type="slidenum">
              <a:rPr lang="ru-KZ" smtClean="0"/>
              <a:t>‹#›</a:t>
            </a:fld>
            <a:endParaRPr lang="ru-KZ"/>
          </a:p>
        </p:txBody>
      </p:sp>
    </p:spTree>
    <p:extLst>
      <p:ext uri="{BB962C8B-B14F-4D97-AF65-F5344CB8AC3E}">
        <p14:creationId xmlns:p14="http://schemas.microsoft.com/office/powerpoint/2010/main" val="1830574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KZ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D4D0CF-5A01-419E-8EFF-B640D73380E4}" type="slidenum">
              <a:rPr lang="ru-KZ" smtClean="0"/>
              <a:t>10</a:t>
            </a:fld>
            <a:endParaRPr lang="ru-KZ"/>
          </a:p>
        </p:txBody>
      </p:sp>
    </p:spTree>
    <p:extLst>
      <p:ext uri="{BB962C8B-B14F-4D97-AF65-F5344CB8AC3E}">
        <p14:creationId xmlns:p14="http://schemas.microsoft.com/office/powerpoint/2010/main" val="5646247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Изображение выглядит как текст, снимок экрана, графический дизайн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A535AF81-F7F3-0F80-9445-28456EEDCB3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801600" cy="9627393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CC6933B-DA5A-FA58-E048-09228A09E515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029750" y="3363985"/>
            <a:ext cx="9601200" cy="1955512"/>
          </a:xfrm>
        </p:spPr>
        <p:txBody>
          <a:bodyPr anchor="b">
            <a:normAutofit/>
          </a:bodyPr>
          <a:lstStyle>
            <a:lvl1pPr algn="l">
              <a:defRPr sz="5400" b="1">
                <a:latin typeface="Gotham" pitchFamily="50" charset="0"/>
                <a:cs typeface="Gotham" pitchFamily="50" charset="0"/>
              </a:defRPr>
            </a:lvl1pPr>
          </a:lstStyle>
          <a:p>
            <a:r>
              <a:rPr lang="kk-KZ" dirty="0"/>
              <a:t>Тема</a:t>
            </a:r>
            <a:br>
              <a:rPr lang="kk-KZ" dirty="0"/>
            </a:br>
            <a:r>
              <a:rPr lang="kk-KZ" dirty="0"/>
              <a:t>презентации</a:t>
            </a:r>
            <a:endParaRPr lang="ru-KZ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5E86141-2906-9706-AE65-A25B73DAD74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029750" y="6491639"/>
            <a:ext cx="9601200" cy="2318066"/>
          </a:xfrm>
        </p:spPr>
        <p:txBody>
          <a:bodyPr>
            <a:normAutofit/>
          </a:bodyPr>
          <a:lstStyle>
            <a:lvl1pPr marL="0" indent="0" algn="l">
              <a:spcBef>
                <a:spcPts val="600"/>
              </a:spcBef>
              <a:spcAft>
                <a:spcPts val="0"/>
              </a:spcAft>
              <a:buNone/>
              <a:defRPr sz="2000">
                <a:latin typeface="Gotham" pitchFamily="50" charset="0"/>
                <a:cs typeface="Gotham" pitchFamily="50" charset="0"/>
              </a:defRPr>
            </a:lvl1pPr>
            <a:lvl2pPr marL="503969" indent="0" algn="ctr">
              <a:buNone/>
              <a:defRPr sz="2205"/>
            </a:lvl2pPr>
            <a:lvl3pPr marL="1007937" indent="0" algn="ctr">
              <a:buNone/>
              <a:defRPr sz="1984"/>
            </a:lvl3pPr>
            <a:lvl4pPr marL="1511905" indent="0" algn="ctr">
              <a:buNone/>
              <a:defRPr sz="1764"/>
            </a:lvl4pPr>
            <a:lvl5pPr marL="2015873" indent="0" algn="ctr">
              <a:buNone/>
              <a:defRPr sz="1764"/>
            </a:lvl5pPr>
            <a:lvl6pPr marL="2519842" indent="0" algn="ctr">
              <a:buNone/>
              <a:defRPr sz="1764"/>
            </a:lvl6pPr>
            <a:lvl7pPr marL="3023810" indent="0" algn="ctr">
              <a:buNone/>
              <a:defRPr sz="1764"/>
            </a:lvl7pPr>
            <a:lvl8pPr marL="3527778" indent="0" algn="ctr">
              <a:buNone/>
              <a:defRPr sz="1764"/>
            </a:lvl8pPr>
            <a:lvl9pPr marL="4031746" indent="0" algn="ctr">
              <a:buNone/>
              <a:defRPr sz="1764"/>
            </a:lvl9pPr>
          </a:lstStyle>
          <a:p>
            <a:r>
              <a:rPr lang="ru-RU" dirty="0"/>
              <a:t>AO «Фонд развития </a:t>
            </a:r>
          </a:p>
          <a:p>
            <a:r>
              <a:rPr lang="ru-RU" dirty="0"/>
              <a:t>предпринимательства «Даму»</a:t>
            </a:r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kk-KZ" dirty="0"/>
              <a:t>Ноябрь </a:t>
            </a:r>
            <a:r>
              <a:rPr lang="ru-RU" dirty="0"/>
              <a:t>2025 г. </a:t>
            </a:r>
            <a:endParaRPr lang="ru-KZ" dirty="0"/>
          </a:p>
        </p:txBody>
      </p:sp>
    </p:spTree>
    <p:extLst>
      <p:ext uri="{BB962C8B-B14F-4D97-AF65-F5344CB8AC3E}">
        <p14:creationId xmlns:p14="http://schemas.microsoft.com/office/powerpoint/2010/main" val="6175712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AF10C9F-A04C-0D1C-18AB-BBBAB09E4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KZ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9E7CF60-C7A6-EB43-AAE4-1E3C39312C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KZ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F77E7B3-DD9F-9891-9566-C413DBD86C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66D7B-7C13-4150-B960-803C511C13BD}" type="datetimeFigureOut">
              <a:rPr lang="ru-KZ" smtClean="0"/>
              <a:t>11.09.2026</a:t>
            </a:fld>
            <a:endParaRPr lang="ru-KZ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76F1D40-0F71-C875-EFBA-6E65F093C7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KZ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E88BAA2-EC8F-5FBD-B93F-387B817515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611582" y="580417"/>
            <a:ext cx="2880360" cy="511175"/>
          </a:xfrm>
        </p:spPr>
        <p:txBody>
          <a:bodyPr/>
          <a:lstStyle/>
          <a:p>
            <a:fld id="{12EAF470-B78B-488E-AFFD-3CCF5C458BF8}" type="slidenum">
              <a:rPr lang="ru-KZ" smtClean="0"/>
              <a:t>‹#›</a:t>
            </a:fld>
            <a:endParaRPr lang="ru-KZ"/>
          </a:p>
        </p:txBody>
      </p:sp>
    </p:spTree>
    <p:extLst>
      <p:ext uri="{BB962C8B-B14F-4D97-AF65-F5344CB8AC3E}">
        <p14:creationId xmlns:p14="http://schemas.microsoft.com/office/powerpoint/2010/main" val="7260093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A49300-1402-9E03-BE21-DA1B5B8A43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3445" y="2393636"/>
            <a:ext cx="11041380" cy="3993832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ru-RU"/>
              <a:t>Образец заголовка</a:t>
            </a:r>
            <a:endParaRPr lang="ru-KZ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C26958A-AA96-671A-D601-7EA900A308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73445" y="6425254"/>
            <a:ext cx="11041380" cy="2100261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>
                    <a:tint val="82000"/>
                  </a:schemeClr>
                </a:solidFill>
              </a:defRPr>
            </a:lvl1pPr>
            <a:lvl2pPr marL="503969" indent="0">
              <a:buNone/>
              <a:defRPr sz="2205">
                <a:solidFill>
                  <a:schemeClr val="tx1">
                    <a:tint val="82000"/>
                  </a:schemeClr>
                </a:solidFill>
              </a:defRPr>
            </a:lvl2pPr>
            <a:lvl3pPr marL="1007937" indent="0">
              <a:buNone/>
              <a:defRPr sz="1984">
                <a:solidFill>
                  <a:schemeClr val="tx1">
                    <a:tint val="82000"/>
                  </a:schemeClr>
                </a:solidFill>
              </a:defRPr>
            </a:lvl3pPr>
            <a:lvl4pPr marL="1511905" indent="0">
              <a:buNone/>
              <a:defRPr sz="1764">
                <a:solidFill>
                  <a:schemeClr val="tx1">
                    <a:tint val="82000"/>
                  </a:schemeClr>
                </a:solidFill>
              </a:defRPr>
            </a:lvl4pPr>
            <a:lvl5pPr marL="2015873" indent="0">
              <a:buNone/>
              <a:defRPr sz="1764">
                <a:solidFill>
                  <a:schemeClr val="tx1">
                    <a:tint val="82000"/>
                  </a:schemeClr>
                </a:solidFill>
              </a:defRPr>
            </a:lvl5pPr>
            <a:lvl6pPr marL="2519842" indent="0">
              <a:buNone/>
              <a:defRPr sz="1764">
                <a:solidFill>
                  <a:schemeClr val="tx1">
                    <a:tint val="82000"/>
                  </a:schemeClr>
                </a:solidFill>
              </a:defRPr>
            </a:lvl6pPr>
            <a:lvl7pPr marL="3023810" indent="0">
              <a:buNone/>
              <a:defRPr sz="1764">
                <a:solidFill>
                  <a:schemeClr val="tx1">
                    <a:tint val="82000"/>
                  </a:schemeClr>
                </a:solidFill>
              </a:defRPr>
            </a:lvl7pPr>
            <a:lvl8pPr marL="3527778" indent="0">
              <a:buNone/>
              <a:defRPr sz="1764">
                <a:solidFill>
                  <a:schemeClr val="tx1">
                    <a:tint val="82000"/>
                  </a:schemeClr>
                </a:solidFill>
              </a:defRPr>
            </a:lvl8pPr>
            <a:lvl9pPr marL="4031746" indent="0">
              <a:buNone/>
              <a:defRPr sz="1764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0A6CEBB-2077-666A-945F-969DF0A938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66D7B-7C13-4150-B960-803C511C13BD}" type="datetimeFigureOut">
              <a:rPr lang="ru-KZ" smtClean="0"/>
              <a:t>11.09.2026</a:t>
            </a:fld>
            <a:endParaRPr lang="ru-KZ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ABCBBB0-1D65-5655-F3EE-694B0F9191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KZ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EADF232-E8C8-A4C9-F454-8EFA876FF1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AF470-B78B-488E-AFFD-3CCF5C458BF8}" type="slidenum">
              <a:rPr lang="ru-KZ" smtClean="0"/>
              <a:t>‹#›</a:t>
            </a:fld>
            <a:endParaRPr lang="ru-KZ"/>
          </a:p>
        </p:txBody>
      </p:sp>
    </p:spTree>
    <p:extLst>
      <p:ext uri="{BB962C8B-B14F-4D97-AF65-F5344CB8AC3E}">
        <p14:creationId xmlns:p14="http://schemas.microsoft.com/office/powerpoint/2010/main" val="34898660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4562847-F6EE-5EC9-F4D2-77740C0755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KZ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E5897E1-9DAE-5942-B5C6-9E7225CBD31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80111" y="2555876"/>
            <a:ext cx="5440681" cy="60918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KZ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91A65AE4-15E2-AD19-44F6-68EB539721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80811" y="2555876"/>
            <a:ext cx="5440681" cy="60918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KZ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C3A6EF4-DB40-2610-0683-99D3A320F3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66D7B-7C13-4150-B960-803C511C13BD}" type="datetimeFigureOut">
              <a:rPr lang="ru-KZ" smtClean="0"/>
              <a:t>11.09.2026</a:t>
            </a:fld>
            <a:endParaRPr lang="ru-KZ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A16B3A6-3DA6-4DCA-7CB1-975823694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KZ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789C95A-90AA-0499-ECFF-15F7426417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AF470-B78B-488E-AFFD-3CCF5C458BF8}" type="slidenum">
              <a:rPr lang="ru-KZ" smtClean="0"/>
              <a:t>‹#›</a:t>
            </a:fld>
            <a:endParaRPr lang="ru-KZ"/>
          </a:p>
        </p:txBody>
      </p:sp>
    </p:spTree>
    <p:extLst>
      <p:ext uri="{BB962C8B-B14F-4D97-AF65-F5344CB8AC3E}">
        <p14:creationId xmlns:p14="http://schemas.microsoft.com/office/powerpoint/2010/main" val="23132191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D60B3F-5293-10FB-DB8C-EF44C59B53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1781" y="511179"/>
            <a:ext cx="11041380" cy="185578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ru-KZ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82B6849-7470-7B1E-8111-F6F7F4826E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81780" y="2353630"/>
            <a:ext cx="5415676" cy="1153477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69" indent="0">
              <a:buNone/>
              <a:defRPr sz="2205" b="1"/>
            </a:lvl2pPr>
            <a:lvl3pPr marL="1007937" indent="0">
              <a:buNone/>
              <a:defRPr sz="1984" b="1"/>
            </a:lvl3pPr>
            <a:lvl4pPr marL="1511905" indent="0">
              <a:buNone/>
              <a:defRPr sz="1764" b="1"/>
            </a:lvl4pPr>
            <a:lvl5pPr marL="2015873" indent="0">
              <a:buNone/>
              <a:defRPr sz="1764" b="1"/>
            </a:lvl5pPr>
            <a:lvl6pPr marL="2519842" indent="0">
              <a:buNone/>
              <a:defRPr sz="1764" b="1"/>
            </a:lvl6pPr>
            <a:lvl7pPr marL="3023810" indent="0">
              <a:buNone/>
              <a:defRPr sz="1764" b="1"/>
            </a:lvl7pPr>
            <a:lvl8pPr marL="3527778" indent="0">
              <a:buNone/>
              <a:defRPr sz="1764" b="1"/>
            </a:lvl8pPr>
            <a:lvl9pPr marL="4031746" indent="0">
              <a:buNone/>
              <a:defRPr sz="1764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827F7F9-78C0-F8FD-0FF8-96A7BC9E3B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81780" y="3507104"/>
            <a:ext cx="5415676" cy="515842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KZ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4EC69570-300E-E0A9-2945-F40FD5ACF3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80814" y="2353630"/>
            <a:ext cx="5442347" cy="1153477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69" indent="0">
              <a:buNone/>
              <a:defRPr sz="2205" b="1"/>
            </a:lvl2pPr>
            <a:lvl3pPr marL="1007937" indent="0">
              <a:buNone/>
              <a:defRPr sz="1984" b="1"/>
            </a:lvl3pPr>
            <a:lvl4pPr marL="1511905" indent="0">
              <a:buNone/>
              <a:defRPr sz="1764" b="1"/>
            </a:lvl4pPr>
            <a:lvl5pPr marL="2015873" indent="0">
              <a:buNone/>
              <a:defRPr sz="1764" b="1"/>
            </a:lvl5pPr>
            <a:lvl6pPr marL="2519842" indent="0">
              <a:buNone/>
              <a:defRPr sz="1764" b="1"/>
            </a:lvl6pPr>
            <a:lvl7pPr marL="3023810" indent="0">
              <a:buNone/>
              <a:defRPr sz="1764" b="1"/>
            </a:lvl7pPr>
            <a:lvl8pPr marL="3527778" indent="0">
              <a:buNone/>
              <a:defRPr sz="1764" b="1"/>
            </a:lvl8pPr>
            <a:lvl9pPr marL="4031746" indent="0">
              <a:buNone/>
              <a:defRPr sz="1764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37F1BEED-F38B-4EED-F58A-01098430B3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80814" y="3507104"/>
            <a:ext cx="5442347" cy="515842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KZ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323D2451-4604-C85B-E134-CA337B9123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66D7B-7C13-4150-B960-803C511C13BD}" type="datetimeFigureOut">
              <a:rPr lang="ru-KZ" smtClean="0"/>
              <a:t>11.09.2026</a:t>
            </a:fld>
            <a:endParaRPr lang="ru-KZ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22F66333-2AF2-0BBF-36E8-1073102E7C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KZ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8E49F9EF-28FF-B7F3-7849-6456B4351E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AF470-B78B-488E-AFFD-3CCF5C458BF8}" type="slidenum">
              <a:rPr lang="ru-KZ" smtClean="0"/>
              <a:t>‹#›</a:t>
            </a:fld>
            <a:endParaRPr lang="ru-KZ"/>
          </a:p>
        </p:txBody>
      </p:sp>
    </p:spTree>
    <p:extLst>
      <p:ext uri="{BB962C8B-B14F-4D97-AF65-F5344CB8AC3E}">
        <p14:creationId xmlns:p14="http://schemas.microsoft.com/office/powerpoint/2010/main" val="13443122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9442A39-B945-9D76-29DF-1757AA6C2B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KZ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FB231B93-7DB6-2105-73B2-AAEA24E658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66D7B-7C13-4150-B960-803C511C13BD}" type="datetimeFigureOut">
              <a:rPr lang="ru-KZ" smtClean="0"/>
              <a:t>11.09.2026</a:t>
            </a:fld>
            <a:endParaRPr lang="ru-KZ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9177697D-ED50-C31D-EAC2-A4283E9C53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KZ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A84581B9-D1E0-C058-81A2-7ADF942878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AF470-B78B-488E-AFFD-3CCF5C458BF8}" type="slidenum">
              <a:rPr lang="ru-KZ" smtClean="0"/>
              <a:t>‹#›</a:t>
            </a:fld>
            <a:endParaRPr lang="ru-KZ"/>
          </a:p>
        </p:txBody>
      </p:sp>
    </p:spTree>
    <p:extLst>
      <p:ext uri="{BB962C8B-B14F-4D97-AF65-F5344CB8AC3E}">
        <p14:creationId xmlns:p14="http://schemas.microsoft.com/office/powerpoint/2010/main" val="41949228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08903225-910D-A6CB-F754-F2D11064A8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66D7B-7C13-4150-B960-803C511C13BD}" type="datetimeFigureOut">
              <a:rPr lang="ru-KZ" smtClean="0"/>
              <a:t>11.09.2026</a:t>
            </a:fld>
            <a:endParaRPr lang="ru-KZ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44232338-0CEC-B74B-ACA6-EA864FE746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KZ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9204953B-9375-4FEA-44EC-143300BFAB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AF470-B78B-488E-AFFD-3CCF5C458BF8}" type="slidenum">
              <a:rPr lang="ru-KZ" smtClean="0"/>
              <a:t>‹#›</a:t>
            </a:fld>
            <a:endParaRPr lang="ru-KZ"/>
          </a:p>
        </p:txBody>
      </p:sp>
    </p:spTree>
    <p:extLst>
      <p:ext uri="{BB962C8B-B14F-4D97-AF65-F5344CB8AC3E}">
        <p14:creationId xmlns:p14="http://schemas.microsoft.com/office/powerpoint/2010/main" val="8248375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2AA362F-1755-C044-2652-F304E97624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ru-RU"/>
              <a:t>Образец заголовка</a:t>
            </a:r>
            <a:endParaRPr lang="ru-KZ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BCF7DB9-80DA-0491-CEF0-864889539B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42347" y="1382399"/>
            <a:ext cx="6480810" cy="6823075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KZ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FF56AE0-1908-D257-A4B1-240B9905CC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1764"/>
            </a:lvl1pPr>
            <a:lvl2pPr marL="503969" indent="0">
              <a:buNone/>
              <a:defRPr sz="1543"/>
            </a:lvl2pPr>
            <a:lvl3pPr marL="1007937" indent="0">
              <a:buNone/>
              <a:defRPr sz="1323"/>
            </a:lvl3pPr>
            <a:lvl4pPr marL="1511905" indent="0">
              <a:buNone/>
              <a:defRPr sz="1102"/>
            </a:lvl4pPr>
            <a:lvl5pPr marL="2015873" indent="0">
              <a:buNone/>
              <a:defRPr sz="1102"/>
            </a:lvl5pPr>
            <a:lvl6pPr marL="2519842" indent="0">
              <a:buNone/>
              <a:defRPr sz="1102"/>
            </a:lvl6pPr>
            <a:lvl7pPr marL="3023810" indent="0">
              <a:buNone/>
              <a:defRPr sz="1102"/>
            </a:lvl7pPr>
            <a:lvl8pPr marL="3527778" indent="0">
              <a:buNone/>
              <a:defRPr sz="1102"/>
            </a:lvl8pPr>
            <a:lvl9pPr marL="4031746" indent="0">
              <a:buNone/>
              <a:defRPr sz="1102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5E041CD-F3B8-F7F2-8AC4-C8188A7F4D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66D7B-7C13-4150-B960-803C511C13BD}" type="datetimeFigureOut">
              <a:rPr lang="ru-KZ" smtClean="0"/>
              <a:t>11.09.2026</a:t>
            </a:fld>
            <a:endParaRPr lang="ru-KZ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CFACF90-63A1-74D3-BB6C-862D0EE0E9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KZ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9F390CB-D7A9-2403-405D-D037FDD5E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AF470-B78B-488E-AFFD-3CCF5C458BF8}" type="slidenum">
              <a:rPr lang="ru-KZ" smtClean="0"/>
              <a:t>‹#›</a:t>
            </a:fld>
            <a:endParaRPr lang="ru-KZ"/>
          </a:p>
        </p:txBody>
      </p:sp>
    </p:spTree>
    <p:extLst>
      <p:ext uri="{BB962C8B-B14F-4D97-AF65-F5344CB8AC3E}">
        <p14:creationId xmlns:p14="http://schemas.microsoft.com/office/powerpoint/2010/main" val="10882298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CD42054-0BD4-FB55-4581-2BEEF498D4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ru-RU"/>
              <a:t>Образец заголовка</a:t>
            </a:r>
            <a:endParaRPr lang="ru-KZ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D3A3847F-86C5-2ABA-0F0A-55AA4BB56B4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442347" y="1382399"/>
            <a:ext cx="6480810" cy="6823075"/>
          </a:xfrm>
        </p:spPr>
        <p:txBody>
          <a:bodyPr/>
          <a:lstStyle>
            <a:lvl1pPr marL="0" indent="0">
              <a:buNone/>
              <a:defRPr sz="3527"/>
            </a:lvl1pPr>
            <a:lvl2pPr marL="503969" indent="0">
              <a:buNone/>
              <a:defRPr sz="3086"/>
            </a:lvl2pPr>
            <a:lvl3pPr marL="1007937" indent="0">
              <a:buNone/>
              <a:defRPr sz="2646"/>
            </a:lvl3pPr>
            <a:lvl4pPr marL="1511905" indent="0">
              <a:buNone/>
              <a:defRPr sz="2205"/>
            </a:lvl4pPr>
            <a:lvl5pPr marL="2015873" indent="0">
              <a:buNone/>
              <a:defRPr sz="2205"/>
            </a:lvl5pPr>
            <a:lvl6pPr marL="2519842" indent="0">
              <a:buNone/>
              <a:defRPr sz="2205"/>
            </a:lvl6pPr>
            <a:lvl7pPr marL="3023810" indent="0">
              <a:buNone/>
              <a:defRPr sz="2205"/>
            </a:lvl7pPr>
            <a:lvl8pPr marL="3527778" indent="0">
              <a:buNone/>
              <a:defRPr sz="2205"/>
            </a:lvl8pPr>
            <a:lvl9pPr marL="4031746" indent="0">
              <a:buNone/>
              <a:defRPr sz="2205"/>
            </a:lvl9pPr>
          </a:lstStyle>
          <a:p>
            <a:endParaRPr lang="ru-KZ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7DA96D0-E26D-C158-312B-53DCF2B7B5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1764"/>
            </a:lvl1pPr>
            <a:lvl2pPr marL="503969" indent="0">
              <a:buNone/>
              <a:defRPr sz="1543"/>
            </a:lvl2pPr>
            <a:lvl3pPr marL="1007937" indent="0">
              <a:buNone/>
              <a:defRPr sz="1323"/>
            </a:lvl3pPr>
            <a:lvl4pPr marL="1511905" indent="0">
              <a:buNone/>
              <a:defRPr sz="1102"/>
            </a:lvl4pPr>
            <a:lvl5pPr marL="2015873" indent="0">
              <a:buNone/>
              <a:defRPr sz="1102"/>
            </a:lvl5pPr>
            <a:lvl6pPr marL="2519842" indent="0">
              <a:buNone/>
              <a:defRPr sz="1102"/>
            </a:lvl6pPr>
            <a:lvl7pPr marL="3023810" indent="0">
              <a:buNone/>
              <a:defRPr sz="1102"/>
            </a:lvl7pPr>
            <a:lvl8pPr marL="3527778" indent="0">
              <a:buNone/>
              <a:defRPr sz="1102"/>
            </a:lvl8pPr>
            <a:lvl9pPr marL="4031746" indent="0">
              <a:buNone/>
              <a:defRPr sz="1102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E6D0BE2-3B42-8517-C9DB-B93A7E76BF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66D7B-7C13-4150-B960-803C511C13BD}" type="datetimeFigureOut">
              <a:rPr lang="ru-KZ" smtClean="0"/>
              <a:t>11.09.2026</a:t>
            </a:fld>
            <a:endParaRPr lang="ru-KZ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7F61DC4-54D2-C08A-1F14-EDA9D85FDB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KZ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0D9C77C-9932-F217-F149-216314DFC8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AF470-B78B-488E-AFFD-3CCF5C458BF8}" type="slidenum">
              <a:rPr lang="ru-KZ" smtClean="0"/>
              <a:t>‹#›</a:t>
            </a:fld>
            <a:endParaRPr lang="ru-KZ"/>
          </a:p>
        </p:txBody>
      </p:sp>
    </p:spTree>
    <p:extLst>
      <p:ext uri="{BB962C8B-B14F-4D97-AF65-F5344CB8AC3E}">
        <p14:creationId xmlns:p14="http://schemas.microsoft.com/office/powerpoint/2010/main" val="22093158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FA81A3-4BC7-C1C3-2F9D-7B996FE63F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KZ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25B8624A-017E-D057-F2AA-A4B5B11564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KZ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888A83F-2BEC-3E54-F082-F8198F29AB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66D7B-7C13-4150-B960-803C511C13BD}" type="datetimeFigureOut">
              <a:rPr lang="ru-KZ" smtClean="0"/>
              <a:t>11.09.2026</a:t>
            </a:fld>
            <a:endParaRPr lang="ru-KZ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BE42EEA-CC9A-E3D9-B4A0-AA559AAF9B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KZ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F62620D-327E-E2A1-C7BD-260ABAEA07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AF470-B78B-488E-AFFD-3CCF5C458BF8}" type="slidenum">
              <a:rPr lang="ru-KZ" smtClean="0"/>
              <a:t>‹#›</a:t>
            </a:fld>
            <a:endParaRPr lang="ru-KZ"/>
          </a:p>
        </p:txBody>
      </p:sp>
    </p:spTree>
    <p:extLst>
      <p:ext uri="{BB962C8B-B14F-4D97-AF65-F5344CB8AC3E}">
        <p14:creationId xmlns:p14="http://schemas.microsoft.com/office/powerpoint/2010/main" val="3694980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E148F2FF-9BC6-9535-CBCB-683A84ED901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161146" y="511179"/>
            <a:ext cx="2760345" cy="8136573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ru-KZ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95617B1-2811-01D1-30C3-E40E004D638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80114" y="511179"/>
            <a:ext cx="8121015" cy="8136573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KZ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38ECD09-2A52-361D-E5C7-2105A51A47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66D7B-7C13-4150-B960-803C511C13BD}" type="datetimeFigureOut">
              <a:rPr lang="ru-KZ" smtClean="0"/>
              <a:t>11.09.2026</a:t>
            </a:fld>
            <a:endParaRPr lang="ru-KZ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266E21D-CDFB-769C-2627-5069169036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KZ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B1E98C4-D96C-E070-573D-9F3949DD01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EAF470-B78B-488E-AFFD-3CCF5C458BF8}" type="slidenum">
              <a:rPr lang="ru-KZ" smtClean="0"/>
              <a:t>‹#›</a:t>
            </a:fld>
            <a:endParaRPr lang="ru-KZ"/>
          </a:p>
        </p:txBody>
      </p:sp>
    </p:spTree>
    <p:extLst>
      <p:ext uri="{BB962C8B-B14F-4D97-AF65-F5344CB8AC3E}">
        <p14:creationId xmlns:p14="http://schemas.microsoft.com/office/powerpoint/2010/main" val="2306243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9/11/2026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07020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C42F12A0-8AF0-9E89-1972-BB7C366C6F3F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097"/>
            <a:ext cx="12801600" cy="9627394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3C1D54C-C3CE-8F35-4D7D-7D349456EF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0113" y="511179"/>
            <a:ext cx="11041380" cy="18557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  <a:endParaRPr lang="ru-KZ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7C1DED9-2A35-A481-F9F8-B710D25AF0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80113" y="2555876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ru-KZ" dirty="0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97B3367-8DA0-70BA-70D3-99121964A3D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80110" y="8898895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F866D7B-7C13-4150-B960-803C511C13BD}" type="datetimeFigureOut">
              <a:rPr lang="ru-KZ" smtClean="0"/>
              <a:t>11.09.2026</a:t>
            </a:fld>
            <a:endParaRPr lang="ru-KZ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A4950CA-FBA3-C339-3A22-5E4B48B9638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240533" y="8898895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ru-KZ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1125DD6-C411-44B1-03BA-81E589D37A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41130" y="8898895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2EAF470-B78B-488E-AFFD-3CCF5C458BF8}" type="slidenum">
              <a:rPr lang="ru-KZ" smtClean="0"/>
              <a:t>‹#›</a:t>
            </a:fld>
            <a:endParaRPr lang="ru-KZ"/>
          </a:p>
        </p:txBody>
      </p:sp>
      <p:sp>
        <p:nvSpPr>
          <p:cNvPr id="14" name="Номер слайда 5">
            <a:extLst>
              <a:ext uri="{FF2B5EF4-FFF2-40B4-BE49-F238E27FC236}">
                <a16:creationId xmlns:a16="http://schemas.microsoft.com/office/drawing/2014/main" id="{1324224B-7101-38DD-BC99-DD40D7B4D6F4}"/>
              </a:ext>
            </a:extLst>
          </p:cNvPr>
          <p:cNvSpPr txBox="1">
            <a:spLocks/>
          </p:cNvSpPr>
          <p:nvPr userDrawn="1"/>
        </p:nvSpPr>
        <p:spPr>
          <a:xfrm>
            <a:off x="11524272" y="798531"/>
            <a:ext cx="2880360" cy="511175"/>
          </a:xfrm>
          <a:prstGeom prst="rect">
            <a:avLst/>
          </a:prstGeom>
        </p:spPr>
        <p:txBody>
          <a:bodyPr/>
          <a:lstStyle>
            <a:defPPr>
              <a:defRPr lang="ru-KZ"/>
            </a:defPPr>
            <a:lvl1pPr marL="0" algn="l" defTabSz="1255202" rtl="0" eaLnBrk="1" latinLnBrk="0" hangingPunct="1">
              <a:defRPr sz="247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7602" algn="l" defTabSz="1255202" rtl="0" eaLnBrk="1" latinLnBrk="0" hangingPunct="1">
              <a:defRPr sz="247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55202" algn="l" defTabSz="1255202" rtl="0" eaLnBrk="1" latinLnBrk="0" hangingPunct="1">
              <a:defRPr sz="247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82804" algn="l" defTabSz="1255202" rtl="0" eaLnBrk="1" latinLnBrk="0" hangingPunct="1">
              <a:defRPr sz="247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510404" algn="l" defTabSz="1255202" rtl="0" eaLnBrk="1" latinLnBrk="0" hangingPunct="1">
              <a:defRPr sz="247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138005" algn="l" defTabSz="1255202" rtl="0" eaLnBrk="1" latinLnBrk="0" hangingPunct="1">
              <a:defRPr sz="247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765607" algn="l" defTabSz="1255202" rtl="0" eaLnBrk="1" latinLnBrk="0" hangingPunct="1">
              <a:defRPr sz="247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393207" algn="l" defTabSz="1255202" rtl="0" eaLnBrk="1" latinLnBrk="0" hangingPunct="1">
              <a:defRPr sz="247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020809" algn="l" defTabSz="1255202" rtl="0" eaLnBrk="1" latinLnBrk="0" hangingPunct="1">
              <a:defRPr sz="247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2EAF470-B78B-488E-AFFD-3CCF5C458BF8}" type="slidenum">
              <a:rPr lang="ru-KZ" sz="1800" smtClean="0">
                <a:latin typeface="Arial" panose="020B0604020202020204" pitchFamily="34" charset="0"/>
                <a:cs typeface="Arial" panose="020B0604020202020204" pitchFamily="34" charset="0"/>
              </a:rPr>
              <a:pPr/>
              <a:t>‹#›</a:t>
            </a:fld>
            <a:endParaRPr lang="ru-KZ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5745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1007937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4" indent="-251984" algn="l" defTabSz="1007937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3" indent="-251984" algn="l" defTabSz="1007937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1" indent="-251984" algn="l" defTabSz="1007937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889" indent="-251984" algn="l" defTabSz="1007937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58" indent="-251984" algn="l" defTabSz="1007937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27" indent="-251984" algn="l" defTabSz="1007937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794" indent="-251984" algn="l" defTabSz="1007937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63" indent="-251984" algn="l" defTabSz="1007937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31" indent="-251984" algn="l" defTabSz="1007937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KZ"/>
      </a:defPPr>
      <a:lvl1pPr marL="0" algn="l" defTabSz="1007937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69" algn="l" defTabSz="1007937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37" algn="l" defTabSz="1007937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05" algn="l" defTabSz="1007937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73" algn="l" defTabSz="1007937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42" algn="l" defTabSz="1007937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10" algn="l" defTabSz="1007937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778" algn="l" defTabSz="1007937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46" algn="l" defTabSz="1007937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chart" Target="../charts/chart6.xml"/><Relationship Id="rId3" Type="http://schemas.openxmlformats.org/officeDocument/2006/relationships/image" Target="../media/image4.png"/><Relationship Id="rId7" Type="http://schemas.openxmlformats.org/officeDocument/2006/relationships/chart" Target="../charts/chart5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4.xml"/><Relationship Id="rId5" Type="http://schemas.microsoft.com/office/2007/relationships/hdphoto" Target="../media/hdphoto1.wdp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chart" Target="../charts/chart8.xml"/><Relationship Id="rId3" Type="http://schemas.openxmlformats.org/officeDocument/2006/relationships/image" Target="../media/image3.png"/><Relationship Id="rId7" Type="http://schemas.openxmlformats.org/officeDocument/2006/relationships/chart" Target="../charts/chart7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chart" Target="../charts/chart9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chart" Target="../charts/chart13.xml"/><Relationship Id="rId3" Type="http://schemas.openxmlformats.org/officeDocument/2006/relationships/image" Target="../media/image8.png"/><Relationship Id="rId7" Type="http://schemas.openxmlformats.org/officeDocument/2006/relationships/chart" Target="../charts/chart12.xml"/><Relationship Id="rId12" Type="http://schemas.openxmlformats.org/officeDocument/2006/relationships/chart" Target="../charts/chart17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Relationship Id="rId6" Type="http://schemas.openxmlformats.org/officeDocument/2006/relationships/chart" Target="../charts/chart11.xml"/><Relationship Id="rId11" Type="http://schemas.openxmlformats.org/officeDocument/2006/relationships/chart" Target="../charts/chart16.xml"/><Relationship Id="rId5" Type="http://schemas.openxmlformats.org/officeDocument/2006/relationships/chart" Target="../charts/chart10.xml"/><Relationship Id="rId10" Type="http://schemas.openxmlformats.org/officeDocument/2006/relationships/chart" Target="../charts/chart15.xml"/><Relationship Id="rId4" Type="http://schemas.openxmlformats.org/officeDocument/2006/relationships/image" Target="../media/image9.png"/><Relationship Id="rId9" Type="http://schemas.openxmlformats.org/officeDocument/2006/relationships/chart" Target="../charts/char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9.xml"/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12.xml"/><Relationship Id="rId5" Type="http://schemas.openxmlformats.org/officeDocument/2006/relationships/chart" Target="../charts/chart21.xml"/><Relationship Id="rId4" Type="http://schemas.openxmlformats.org/officeDocument/2006/relationships/chart" Target="../charts/chart20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chart" Target="../charts/chart24.xml"/><Relationship Id="rId3" Type="http://schemas.openxmlformats.org/officeDocument/2006/relationships/image" Target="../media/image4.png"/><Relationship Id="rId7" Type="http://schemas.openxmlformats.org/officeDocument/2006/relationships/chart" Target="../charts/chart2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22.xml"/><Relationship Id="rId5" Type="http://schemas.microsoft.com/office/2007/relationships/hdphoto" Target="../media/hdphoto1.wdp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chart" Target="../charts/chart26.xml"/><Relationship Id="rId3" Type="http://schemas.openxmlformats.org/officeDocument/2006/relationships/image" Target="../media/image3.png"/><Relationship Id="rId7" Type="http://schemas.openxmlformats.org/officeDocument/2006/relationships/chart" Target="../charts/chart25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chart" Target="../charts/chart27.xml"/></Relationships>
</file>

<file path=ppt/slides/_rels/slide10.xml.rels><?xml version="1.0" encoding="UTF-8" standalone="yes"?>
<Relationships xmlns="http://schemas.openxmlformats.org/package/2006/relationships"><Relationship Id="rId26" Type="http://schemas.openxmlformats.org/officeDocument/2006/relationships/image" Target="../media/image35.png"/><Relationship Id="rId3" Type="http://schemas.openxmlformats.org/officeDocument/2006/relationships/image" Target="../media/image9.png"/><Relationship Id="rId34" Type="http://schemas.openxmlformats.org/officeDocument/2006/relationships/chart" Target="../charts/chart33.xml"/><Relationship Id="rId33" Type="http://schemas.openxmlformats.org/officeDocument/2006/relationships/chart" Target="../charts/chart32.xml"/><Relationship Id="rId2" Type="http://schemas.openxmlformats.org/officeDocument/2006/relationships/notesSlide" Target="../notesSlides/notesSlide1.xml"/><Relationship Id="rId29" Type="http://schemas.openxmlformats.org/officeDocument/2006/relationships/chart" Target="../charts/chart28.xml"/><Relationship Id="rId1" Type="http://schemas.openxmlformats.org/officeDocument/2006/relationships/slideLayout" Target="../slideLayouts/slideLayout12.xml"/><Relationship Id="rId6" Type="http://schemas.openxmlformats.org/officeDocument/2006/relationships/customXml" Target="../ink/ink1.xml"/><Relationship Id="rId32" Type="http://schemas.openxmlformats.org/officeDocument/2006/relationships/chart" Target="../charts/chart31.xml"/><Relationship Id="rId5" Type="http://schemas.openxmlformats.org/officeDocument/2006/relationships/image" Target="../media/image8.png"/><Relationship Id="rId23" Type="http://schemas.openxmlformats.org/officeDocument/2006/relationships/customXml" Target="../ink/ink2.xml"/><Relationship Id="rId28" Type="http://schemas.openxmlformats.org/officeDocument/2006/relationships/image" Target="../media/image36.png"/><Relationship Id="rId36" Type="http://schemas.openxmlformats.org/officeDocument/2006/relationships/chart" Target="../charts/chart35.xml"/><Relationship Id="rId31" Type="http://schemas.openxmlformats.org/officeDocument/2006/relationships/chart" Target="../charts/chart30.xml"/><Relationship Id="rId4" Type="http://schemas.openxmlformats.org/officeDocument/2006/relationships/image" Target="../media/image7.png"/><Relationship Id="rId22" Type="http://schemas.openxmlformats.org/officeDocument/2006/relationships/image" Target="../media/image33.png"/><Relationship Id="rId27" Type="http://schemas.openxmlformats.org/officeDocument/2006/relationships/customXml" Target="../ink/ink3.xml"/><Relationship Id="rId30" Type="http://schemas.openxmlformats.org/officeDocument/2006/relationships/chart" Target="../charts/chart29.xml"/><Relationship Id="rId35" Type="http://schemas.openxmlformats.org/officeDocument/2006/relationships/chart" Target="../charts/chart3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7.xml"/><Relationship Id="rId2" Type="http://schemas.openxmlformats.org/officeDocument/2006/relationships/chart" Target="../charts/chart36.xml"/><Relationship Id="rId1" Type="http://schemas.openxmlformats.org/officeDocument/2006/relationships/slideLayout" Target="../slideLayouts/slideLayout12.xml"/><Relationship Id="rId5" Type="http://schemas.openxmlformats.org/officeDocument/2006/relationships/chart" Target="../charts/chart39.xml"/><Relationship Id="rId4" Type="http://schemas.openxmlformats.org/officeDocument/2006/relationships/chart" Target="../charts/chart3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AA33904B-B874-E734-DE62-9DEF67CAE032}"/>
              </a:ext>
            </a:extLst>
          </p:cNvPr>
          <p:cNvSpPr txBox="1"/>
          <p:nvPr/>
        </p:nvSpPr>
        <p:spPr>
          <a:xfrm>
            <a:off x="933450" y="3796953"/>
            <a:ext cx="720090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k-KZ" sz="2800" b="1" dirty="0"/>
              <a:t>Кепілдік туралы ақпарат</a:t>
            </a:r>
            <a:br>
              <a:rPr lang="ru-RU" sz="2800" b="1" dirty="0"/>
            </a:br>
            <a:r>
              <a:rPr lang="ru-RU" sz="2800" b="1" dirty="0"/>
              <a:t>11.0</a:t>
            </a:r>
            <a:r>
              <a:rPr lang="en-US" sz="2800" b="1" dirty="0"/>
              <a:t>9</a:t>
            </a:r>
            <a:r>
              <a:rPr lang="ru-RU" sz="2800" b="1" dirty="0"/>
              <a:t>.2026</a:t>
            </a:r>
            <a:endParaRPr lang="ru-KZ" b="1" dirty="0"/>
          </a:p>
        </p:txBody>
      </p:sp>
      <p:sp>
        <p:nvSpPr>
          <p:cNvPr id="6" name="Подзаголовок 2">
            <a:extLst>
              <a:ext uri="{FF2B5EF4-FFF2-40B4-BE49-F238E27FC236}">
                <a16:creationId xmlns:a16="http://schemas.microsoft.com/office/drawing/2014/main" id="{5FAD2E96-6752-3911-FBD1-91C23690D143}"/>
              </a:ext>
            </a:extLst>
          </p:cNvPr>
          <p:cNvSpPr txBox="1">
            <a:spLocks/>
          </p:cNvSpPr>
          <p:nvPr/>
        </p:nvSpPr>
        <p:spPr>
          <a:xfrm>
            <a:off x="1029750" y="6133051"/>
            <a:ext cx="9601200" cy="23180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1007937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Gotham" pitchFamily="50" charset="0"/>
                <a:ea typeface="+mn-ea"/>
                <a:cs typeface="Gotham" pitchFamily="50" charset="0"/>
              </a:defRPr>
            </a:lvl1pPr>
            <a:lvl2pPr marL="503969" indent="0" algn="ctr" defTabSz="1007937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22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7937" indent="0" algn="ctr" defTabSz="1007937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11905" indent="0" algn="ctr" defTabSz="1007937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15873" indent="0" algn="ctr" defTabSz="1007937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9842" indent="0" algn="ctr" defTabSz="1007937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23810" indent="0" algn="ctr" defTabSz="1007937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527778" indent="0" algn="ctr" defTabSz="1007937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31746" indent="0" algn="ctr" defTabSz="1007937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None/>
              <a:defRPr sz="176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/>
              <a:t>AO «</a:t>
            </a:r>
            <a:r>
              <a:rPr lang="kk-KZ"/>
              <a:t>Кәсіпкерлікті дамыту қоры</a:t>
            </a:r>
            <a:endParaRPr lang="ru-RU"/>
          </a:p>
          <a:p>
            <a:r>
              <a:rPr lang="ru-RU"/>
              <a:t>«Даму» </a:t>
            </a:r>
          </a:p>
          <a:p>
            <a:endParaRPr lang="ru-RU"/>
          </a:p>
          <a:p>
            <a:endParaRPr lang="ru-RU"/>
          </a:p>
          <a:p>
            <a:endParaRPr lang="ru-RU"/>
          </a:p>
          <a:p>
            <a:r>
              <a:rPr lang="ru-RU"/>
              <a:t>2026 г.</a:t>
            </a:r>
            <a:endParaRPr lang="ru-KZ" dirty="0"/>
          </a:p>
        </p:txBody>
      </p:sp>
    </p:spTree>
    <p:extLst>
      <p:ext uri="{BB962C8B-B14F-4D97-AF65-F5344CB8AC3E}">
        <p14:creationId xmlns:p14="http://schemas.microsoft.com/office/powerpoint/2010/main" val="13057792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6AE57B-3869-A5FA-5F67-9B394FA3F7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Диаграмма 9">
            <a:extLst>
              <a:ext uri="{FF2B5EF4-FFF2-40B4-BE49-F238E27FC236}">
                <a16:creationId xmlns:a16="http://schemas.microsoft.com/office/drawing/2014/main" id="{00022722-DABB-9256-CBD1-6B537C24997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23491832"/>
              </p:ext>
            </p:extLst>
          </p:nvPr>
        </p:nvGraphicFramePr>
        <p:xfrm>
          <a:off x="565723" y="2169767"/>
          <a:ext cx="12820077" cy="12509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6E867D18-ED4A-2000-1511-7C2366D72801}"/>
              </a:ext>
            </a:extLst>
          </p:cNvPr>
          <p:cNvSpPr txBox="1"/>
          <p:nvPr/>
        </p:nvSpPr>
        <p:spPr>
          <a:xfrm>
            <a:off x="752638" y="3205666"/>
            <a:ext cx="189865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/>
              <a:t>IMPACT</a:t>
            </a:r>
            <a:endParaRPr lang="ru-KZ" sz="2400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68E675B-C64E-C07D-2472-072F9962BE3C}"/>
              </a:ext>
            </a:extLst>
          </p:cNvPr>
          <p:cNvSpPr txBox="1"/>
          <p:nvPr/>
        </p:nvSpPr>
        <p:spPr>
          <a:xfrm>
            <a:off x="775368" y="1830392"/>
            <a:ext cx="446484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/>
              <a:t>LIMITS</a:t>
            </a:r>
            <a:endParaRPr lang="ru-KZ" sz="2000" dirty="0"/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4A7836D2-8E27-E4E7-67B5-176C1102B373}"/>
              </a:ext>
            </a:extLst>
          </p:cNvPr>
          <p:cNvSpPr/>
          <p:nvPr/>
        </p:nvSpPr>
        <p:spPr>
          <a:xfrm>
            <a:off x="835557" y="4084431"/>
            <a:ext cx="3296937" cy="1665205"/>
          </a:xfrm>
          <a:prstGeom prst="roundRect">
            <a:avLst>
              <a:gd name="adj" fmla="val 18234"/>
            </a:avLst>
          </a:prstGeom>
          <a:ln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KZ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A0AF44D-DD27-A4DA-FF9D-5BD75301B6F4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001585" y="4321870"/>
            <a:ext cx="1075637" cy="107563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652936E-4F0A-C426-62E3-77AC15CEF6CC}"/>
              </a:ext>
            </a:extLst>
          </p:cNvPr>
          <p:cNvSpPr txBox="1"/>
          <p:nvPr/>
        </p:nvSpPr>
        <p:spPr>
          <a:xfrm>
            <a:off x="2463634" y="4426671"/>
            <a:ext cx="126539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spc="80" dirty="0">
                <a:solidFill>
                  <a:srgbClr val="063780"/>
                </a:solidFill>
                <a:cs typeface="Calibri"/>
              </a:rPr>
              <a:t>4 982</a:t>
            </a:r>
          </a:p>
        </p:txBody>
      </p:sp>
      <p:sp>
        <p:nvSpPr>
          <p:cNvPr id="22" name="Прямоугольник: скругленные углы 21">
            <a:extLst>
              <a:ext uri="{FF2B5EF4-FFF2-40B4-BE49-F238E27FC236}">
                <a16:creationId xmlns:a16="http://schemas.microsoft.com/office/drawing/2014/main" id="{930C11AA-0CAD-6AD8-0D00-9636D9204426}"/>
              </a:ext>
            </a:extLst>
          </p:cNvPr>
          <p:cNvSpPr/>
          <p:nvPr/>
        </p:nvSpPr>
        <p:spPr>
          <a:xfrm>
            <a:off x="4754908" y="4084431"/>
            <a:ext cx="3296937" cy="1665205"/>
          </a:xfrm>
          <a:prstGeom prst="roundRect">
            <a:avLst>
              <a:gd name="adj" fmla="val 33395"/>
            </a:avLst>
          </a:prstGeom>
          <a:ln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KZ" dirty="0"/>
          </a:p>
        </p:txBody>
      </p:sp>
      <p:sp>
        <p:nvSpPr>
          <p:cNvPr id="24" name="Прямоугольник: скругленные углы 23">
            <a:extLst>
              <a:ext uri="{FF2B5EF4-FFF2-40B4-BE49-F238E27FC236}">
                <a16:creationId xmlns:a16="http://schemas.microsoft.com/office/drawing/2014/main" id="{EA10B842-DBA3-B429-A12C-890A3E9F4094}"/>
              </a:ext>
            </a:extLst>
          </p:cNvPr>
          <p:cNvSpPr/>
          <p:nvPr/>
        </p:nvSpPr>
        <p:spPr>
          <a:xfrm>
            <a:off x="8573856" y="4084431"/>
            <a:ext cx="3243017" cy="1617943"/>
          </a:xfrm>
          <a:prstGeom prst="roundRect">
            <a:avLst>
              <a:gd name="adj" fmla="val 33395"/>
            </a:avLst>
          </a:prstGeom>
          <a:ln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KZ" dirty="0"/>
          </a:p>
        </p:txBody>
      </p:sp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39888E90-0AA5-9AA3-C0BE-493F466F4C7C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763785" y="4347862"/>
            <a:ext cx="1175266" cy="1175266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13DB5262-81B8-0873-BA3C-3D6DF3FB1AB7}"/>
              </a:ext>
            </a:extLst>
          </p:cNvPr>
          <p:cNvSpPr txBox="1"/>
          <p:nvPr/>
        </p:nvSpPr>
        <p:spPr>
          <a:xfrm>
            <a:off x="5978767" y="4457408"/>
            <a:ext cx="362103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spc="80" dirty="0">
                <a:solidFill>
                  <a:srgbClr val="063780"/>
                </a:solidFill>
                <a:cs typeface="Calibri"/>
              </a:rPr>
              <a:t>883 млн </a:t>
            </a:r>
            <a:r>
              <a:rPr lang="ru-RU" sz="2400" b="1" spc="80" dirty="0" err="1">
                <a:solidFill>
                  <a:srgbClr val="063780"/>
                </a:solidFill>
                <a:cs typeface="Calibri"/>
              </a:rPr>
              <a:t>тг</a:t>
            </a:r>
            <a:endParaRPr lang="ru-KZ" sz="2400" dirty="0"/>
          </a:p>
        </p:txBody>
      </p:sp>
      <p:pic>
        <p:nvPicPr>
          <p:cNvPr id="32" name="Рисунок 31">
            <a:extLst>
              <a:ext uri="{FF2B5EF4-FFF2-40B4-BE49-F238E27FC236}">
                <a16:creationId xmlns:a16="http://schemas.microsoft.com/office/drawing/2014/main" id="{D4EEFBBB-C911-5564-5230-6E2D238EC024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33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613572" y="4396172"/>
            <a:ext cx="1143824" cy="1143824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9AEDFEF3-9EA2-EA71-C207-DB85D309DB35}"/>
              </a:ext>
            </a:extLst>
          </p:cNvPr>
          <p:cNvSpPr txBox="1"/>
          <p:nvPr/>
        </p:nvSpPr>
        <p:spPr>
          <a:xfrm>
            <a:off x="9862905" y="4396171"/>
            <a:ext cx="231683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spc="80" dirty="0">
                <a:solidFill>
                  <a:srgbClr val="063780"/>
                </a:solidFill>
                <a:cs typeface="Calibri"/>
              </a:rPr>
              <a:t>4</a:t>
            </a:r>
            <a:r>
              <a:rPr lang="en-US" sz="2400" b="1" spc="80" dirty="0">
                <a:solidFill>
                  <a:srgbClr val="063780"/>
                </a:solidFill>
                <a:cs typeface="Calibri"/>
              </a:rPr>
              <a:t>7</a:t>
            </a:r>
            <a:r>
              <a:rPr lang="ru-RU" sz="2400" b="1" spc="80" dirty="0">
                <a:solidFill>
                  <a:srgbClr val="063780"/>
                </a:solidFill>
                <a:cs typeface="Calibri"/>
              </a:rPr>
              <a:t>3</a:t>
            </a:r>
            <a:r>
              <a:rPr lang="en-US" sz="2400" b="1" spc="80" dirty="0">
                <a:solidFill>
                  <a:srgbClr val="063780"/>
                </a:solidFill>
                <a:cs typeface="Calibri"/>
              </a:rPr>
              <a:t> </a:t>
            </a:r>
            <a:r>
              <a:rPr lang="ru-RU" sz="2400" b="1" spc="80" dirty="0">
                <a:solidFill>
                  <a:srgbClr val="063780"/>
                </a:solidFill>
                <a:cs typeface="Calibri"/>
              </a:rPr>
              <a:t>млн </a:t>
            </a:r>
            <a:r>
              <a:rPr lang="ru-RU" sz="2400" b="1" spc="80" dirty="0" err="1">
                <a:solidFill>
                  <a:srgbClr val="063780"/>
                </a:solidFill>
                <a:cs typeface="Calibri"/>
              </a:rPr>
              <a:t>тг</a:t>
            </a:r>
            <a:endParaRPr lang="ru-KZ" sz="2400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CF3BC995-8D46-6F0C-86C7-FBD7F9220D29}"/>
              </a:ext>
            </a:extLst>
          </p:cNvPr>
          <p:cNvSpPr txBox="1"/>
          <p:nvPr/>
        </p:nvSpPr>
        <p:spPr>
          <a:xfrm>
            <a:off x="489029" y="6878936"/>
            <a:ext cx="189865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/>
              <a:t>METRICS</a:t>
            </a:r>
            <a:endParaRPr lang="ru-KZ" sz="2400" b="1" dirty="0"/>
          </a:p>
        </p:txBody>
      </p:sp>
      <p:sp>
        <p:nvSpPr>
          <p:cNvPr id="40" name="Прямоугольник: скругленные углы 39">
            <a:extLst>
              <a:ext uri="{FF2B5EF4-FFF2-40B4-BE49-F238E27FC236}">
                <a16:creationId xmlns:a16="http://schemas.microsoft.com/office/drawing/2014/main" id="{06AF3D49-AA83-E404-E49F-6485CA526C9F}"/>
              </a:ext>
            </a:extLst>
          </p:cNvPr>
          <p:cNvSpPr/>
          <p:nvPr/>
        </p:nvSpPr>
        <p:spPr>
          <a:xfrm>
            <a:off x="835557" y="7532797"/>
            <a:ext cx="3528625" cy="1586693"/>
          </a:xfrm>
          <a:prstGeom prst="roundRect">
            <a:avLst>
              <a:gd name="adj" fmla="val 18234"/>
            </a:avLst>
          </a:prstGeom>
          <a:ln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KZ" dirty="0"/>
          </a:p>
        </p:txBody>
      </p:sp>
      <p:sp>
        <p:nvSpPr>
          <p:cNvPr id="46" name="Прямоугольник: скругленные углы 45">
            <a:extLst>
              <a:ext uri="{FF2B5EF4-FFF2-40B4-BE49-F238E27FC236}">
                <a16:creationId xmlns:a16="http://schemas.microsoft.com/office/drawing/2014/main" id="{1240ED2F-DA13-CB2B-F6E0-C4A73F9C4CE4}"/>
              </a:ext>
            </a:extLst>
          </p:cNvPr>
          <p:cNvSpPr/>
          <p:nvPr/>
        </p:nvSpPr>
        <p:spPr>
          <a:xfrm>
            <a:off x="4684576" y="7514867"/>
            <a:ext cx="3528625" cy="1586693"/>
          </a:xfrm>
          <a:prstGeom prst="roundRect">
            <a:avLst>
              <a:gd name="adj" fmla="val 18234"/>
            </a:avLst>
          </a:prstGeom>
          <a:ln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KZ" dirty="0"/>
          </a:p>
        </p:txBody>
      </p:sp>
      <p:sp>
        <p:nvSpPr>
          <p:cNvPr id="52" name="Прямоугольник: скругленные углы 51">
            <a:extLst>
              <a:ext uri="{FF2B5EF4-FFF2-40B4-BE49-F238E27FC236}">
                <a16:creationId xmlns:a16="http://schemas.microsoft.com/office/drawing/2014/main" id="{C2F6D51F-C1A9-49CC-726D-CF72E4355704}"/>
              </a:ext>
            </a:extLst>
          </p:cNvPr>
          <p:cNvSpPr/>
          <p:nvPr/>
        </p:nvSpPr>
        <p:spPr>
          <a:xfrm>
            <a:off x="8437418" y="7472972"/>
            <a:ext cx="3528625" cy="1586693"/>
          </a:xfrm>
          <a:prstGeom prst="roundRect">
            <a:avLst>
              <a:gd name="adj" fmla="val 18234"/>
            </a:avLst>
          </a:prstGeom>
          <a:ln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KZ" dirty="0"/>
          </a:p>
        </p:txBody>
      </p:sp>
      <p:sp>
        <p:nvSpPr>
          <p:cNvPr id="16" name="Левая круглая скобка 15">
            <a:extLst>
              <a:ext uri="{FF2B5EF4-FFF2-40B4-BE49-F238E27FC236}">
                <a16:creationId xmlns:a16="http://schemas.microsoft.com/office/drawing/2014/main" id="{8C3BD170-A369-DD6F-66C6-EE458DA6C058}"/>
              </a:ext>
            </a:extLst>
          </p:cNvPr>
          <p:cNvSpPr/>
          <p:nvPr/>
        </p:nvSpPr>
        <p:spPr>
          <a:xfrm rot="5400000">
            <a:off x="6307828" y="-3368573"/>
            <a:ext cx="185726" cy="11444071"/>
          </a:xfrm>
          <a:prstGeom prst="leftBracket">
            <a:avLst>
              <a:gd name="adj" fmla="val 6163"/>
            </a:avLst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12552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KZ" sz="2471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5158DB0-2597-0D19-B4EC-A97BB7CEFD8D}"/>
              </a:ext>
            </a:extLst>
          </p:cNvPr>
          <p:cNvSpPr txBox="1"/>
          <p:nvPr/>
        </p:nvSpPr>
        <p:spPr>
          <a:xfrm>
            <a:off x="5197489" y="2056438"/>
            <a:ext cx="2854356" cy="40011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ru-RU" sz="2000" b="1" dirty="0">
                <a:solidFill>
                  <a:prstClr val="black"/>
                </a:solidFill>
              </a:rPr>
              <a:t>615 061 </a:t>
            </a: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млн </a:t>
            </a:r>
            <a:r>
              <a:rPr kumimoji="0" lang="ru-RU" sz="2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тг</a:t>
            </a:r>
            <a:endParaRPr kumimoji="0" lang="ru-KZ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D575A2B-89BA-21DB-FA52-155D2EB4B88A}"/>
              </a:ext>
            </a:extLst>
          </p:cNvPr>
          <p:cNvSpPr txBox="1"/>
          <p:nvPr/>
        </p:nvSpPr>
        <p:spPr>
          <a:xfrm>
            <a:off x="1001585" y="8077378"/>
            <a:ext cx="126539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spc="80" dirty="0">
                <a:solidFill>
                  <a:srgbClr val="063780"/>
                </a:solidFill>
                <a:cs typeface="Calibri"/>
              </a:rPr>
              <a:t>54 %</a:t>
            </a:r>
            <a:endParaRPr lang="ru-RU" sz="2400" b="1" spc="80" dirty="0">
              <a:solidFill>
                <a:srgbClr val="063780"/>
              </a:solidFill>
              <a:cs typeface="Calibri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7968CD1-1B3D-9A19-22C8-AE791CF16FBB}"/>
              </a:ext>
            </a:extLst>
          </p:cNvPr>
          <p:cNvSpPr txBox="1"/>
          <p:nvPr/>
        </p:nvSpPr>
        <p:spPr>
          <a:xfrm>
            <a:off x="4815869" y="7929116"/>
            <a:ext cx="126539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k-KZ" sz="2400" b="1" spc="80" dirty="0">
                <a:solidFill>
                  <a:srgbClr val="063780"/>
                </a:solidFill>
                <a:cs typeface="Calibri"/>
              </a:rPr>
              <a:t>17</a:t>
            </a:r>
            <a:r>
              <a:rPr lang="en-US" sz="2400" b="1" spc="80" dirty="0">
                <a:solidFill>
                  <a:srgbClr val="063780"/>
                </a:solidFill>
                <a:cs typeface="Calibri"/>
              </a:rPr>
              <a:t>7</a:t>
            </a:r>
            <a:r>
              <a:rPr lang="kk-KZ" sz="2400" b="1" spc="80" dirty="0">
                <a:solidFill>
                  <a:srgbClr val="063780"/>
                </a:solidFill>
                <a:cs typeface="Calibri"/>
              </a:rPr>
              <a:t> млн тг</a:t>
            </a:r>
            <a:endParaRPr lang="ru-RU" sz="2400" b="1" spc="80" dirty="0">
              <a:solidFill>
                <a:srgbClr val="063780"/>
              </a:solidFill>
              <a:cs typeface="Calibri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CAECC61-50C8-C08A-BCDE-1345AA26E45B}"/>
              </a:ext>
            </a:extLst>
          </p:cNvPr>
          <p:cNvSpPr txBox="1"/>
          <p:nvPr/>
        </p:nvSpPr>
        <p:spPr>
          <a:xfrm>
            <a:off x="8573856" y="7929116"/>
            <a:ext cx="126539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k-KZ" sz="2400" b="1" spc="80" dirty="0">
                <a:solidFill>
                  <a:srgbClr val="063780"/>
                </a:solidFill>
                <a:cs typeface="Calibri"/>
              </a:rPr>
              <a:t>9</a:t>
            </a:r>
            <a:r>
              <a:rPr lang="en-US" sz="2400" b="1" spc="80" dirty="0">
                <a:solidFill>
                  <a:srgbClr val="063780"/>
                </a:solidFill>
                <a:cs typeface="Calibri"/>
              </a:rPr>
              <a:t>5</a:t>
            </a:r>
            <a:r>
              <a:rPr lang="kk-KZ" sz="2400" b="1" spc="80" dirty="0">
                <a:solidFill>
                  <a:srgbClr val="063780"/>
                </a:solidFill>
                <a:cs typeface="Calibri"/>
              </a:rPr>
              <a:t>  млн тг</a:t>
            </a:r>
            <a:endParaRPr lang="ru-RU" sz="2400" b="1" spc="80" dirty="0">
              <a:solidFill>
                <a:srgbClr val="063780"/>
              </a:solidFill>
              <a:cs typeface="Calibri"/>
            </a:endParaRPr>
          </a:p>
        </p:txBody>
      </p:sp>
      <p:sp>
        <p:nvSpPr>
          <p:cNvPr id="8" name="Title 24">
            <a:extLst>
              <a:ext uri="{FF2B5EF4-FFF2-40B4-BE49-F238E27FC236}">
                <a16:creationId xmlns:a16="http://schemas.microsoft.com/office/drawing/2014/main" id="{D0BD87A7-14BD-43AF-914E-F987A097AB99}"/>
              </a:ext>
            </a:extLst>
          </p:cNvPr>
          <p:cNvSpPr txBox="1">
            <a:spLocks/>
          </p:cNvSpPr>
          <p:nvPr/>
        </p:nvSpPr>
        <p:spPr>
          <a:xfrm>
            <a:off x="3464723" y="844322"/>
            <a:ext cx="7457278" cy="858838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kk-KZ" sz="2000" dirty="0">
                <a:solidFill>
                  <a:srgbClr val="B69A61"/>
                </a:solidFill>
                <a:latin typeface="Aptos (Основной текст)"/>
              </a:rPr>
              <a:t>Кепілдік беру қорын пайдалану туралы ақпарат 1</a:t>
            </a:r>
            <a:r>
              <a:rPr lang="ru-RU" sz="2000" dirty="0">
                <a:solidFill>
                  <a:srgbClr val="B69A61"/>
                </a:solidFill>
                <a:latin typeface="Aptos (Основной текст)"/>
              </a:rPr>
              <a:t> </a:t>
            </a:r>
            <a:r>
              <a:rPr kumimoji="0" lang="ru-RU" sz="2000" i="0" u="none" strike="noStrike" kern="1200" cap="none" spc="0" normalizeH="0" baseline="0" noProof="0" dirty="0">
                <a:ln>
                  <a:noFill/>
                </a:ln>
                <a:solidFill>
                  <a:srgbClr val="B69A61"/>
                </a:solidFill>
                <a:effectLst/>
                <a:uLnTx/>
                <a:uFillTx/>
                <a:latin typeface="Aptos (Основной текст)"/>
              </a:rPr>
              <a:t>(</a:t>
            </a:r>
            <a:r>
              <a:rPr kumimoji="0" lang="ru-RU" sz="2000" i="0" u="none" strike="noStrike" kern="1200" cap="none" spc="0" normalizeH="0" baseline="0" noProof="0" dirty="0" err="1">
                <a:ln>
                  <a:noFill/>
                </a:ln>
                <a:solidFill>
                  <a:srgbClr val="B69A61"/>
                </a:solidFill>
                <a:effectLst/>
                <a:uLnTx/>
                <a:uFillTx/>
                <a:latin typeface="Aptos (Основной текст)"/>
              </a:rPr>
              <a:t>млн.т</a:t>
            </a:r>
            <a:r>
              <a:rPr kumimoji="0" lang="ru-RU" sz="2000" i="0" u="none" strike="noStrike" kern="1200" cap="none" spc="0" normalizeH="0" baseline="0" noProof="0" dirty="0">
                <a:ln>
                  <a:noFill/>
                </a:ln>
                <a:solidFill>
                  <a:srgbClr val="B69A61"/>
                </a:solidFill>
                <a:effectLst/>
                <a:uLnTx/>
                <a:uFillTx/>
                <a:latin typeface="Aptos (Основной текст)"/>
              </a:rPr>
              <a:t>)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CFC63A4-C461-C740-5A81-FC03E3A2BBB9}"/>
              </a:ext>
            </a:extLst>
          </p:cNvPr>
          <p:cNvSpPr txBox="1"/>
          <p:nvPr/>
        </p:nvSpPr>
        <p:spPr>
          <a:xfrm>
            <a:off x="2188862" y="4963234"/>
            <a:ext cx="24708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dirty="0" err="1"/>
              <a:t>Жобалар</a:t>
            </a:r>
            <a:r>
              <a:rPr lang="ru-RU" sz="1800" dirty="0"/>
              <a:t> саны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5A130AF-24F4-C6D6-60FF-7004C9787D83}"/>
              </a:ext>
            </a:extLst>
          </p:cNvPr>
          <p:cNvSpPr txBox="1"/>
          <p:nvPr/>
        </p:nvSpPr>
        <p:spPr>
          <a:xfrm>
            <a:off x="6043122" y="4974854"/>
            <a:ext cx="263113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dirty="0" err="1"/>
              <a:t>Несиенің</a:t>
            </a:r>
            <a:r>
              <a:rPr lang="ru-RU" sz="1800" dirty="0"/>
              <a:t> </a:t>
            </a:r>
            <a:r>
              <a:rPr lang="ru-RU" sz="1800" dirty="0" err="1"/>
              <a:t>жалпы</a:t>
            </a:r>
            <a:r>
              <a:rPr lang="ru-RU" sz="1800" dirty="0"/>
              <a:t> </a:t>
            </a:r>
            <a:r>
              <a:rPr lang="ru-RU" sz="1800" dirty="0" err="1"/>
              <a:t>сомасы</a:t>
            </a:r>
            <a:endParaRPr lang="ru-RU" sz="1800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FADABE8-EF94-8BAC-10A3-64F75A09E40D}"/>
              </a:ext>
            </a:extLst>
          </p:cNvPr>
          <p:cNvSpPr txBox="1"/>
          <p:nvPr/>
        </p:nvSpPr>
        <p:spPr>
          <a:xfrm>
            <a:off x="9739335" y="4969210"/>
            <a:ext cx="236533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k-KZ" sz="1800" dirty="0"/>
              <a:t>Кепілдік сомасы</a:t>
            </a:r>
            <a:endParaRPr lang="ru-RU" sz="1800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012D6F23-C151-3B9D-67BC-30C7BAB2CD13}"/>
              </a:ext>
            </a:extLst>
          </p:cNvPr>
          <p:cNvSpPr txBox="1"/>
          <p:nvPr/>
        </p:nvSpPr>
        <p:spPr>
          <a:xfrm>
            <a:off x="2185778" y="8021450"/>
            <a:ext cx="219816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k-KZ" sz="1800" b="1" dirty="0">
                <a:solidFill>
                  <a:srgbClr val="063780"/>
                </a:solidFill>
              </a:rPr>
              <a:t>Орташа кепілдік сомасы</a:t>
            </a:r>
            <a:endParaRPr lang="ru-RU" sz="1800" b="1" dirty="0">
              <a:solidFill>
                <a:srgbClr val="063780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DA05C23-7B14-2FDF-A410-56099B05318A}"/>
              </a:ext>
            </a:extLst>
          </p:cNvPr>
          <p:cNvSpPr txBox="1"/>
          <p:nvPr/>
        </p:nvSpPr>
        <p:spPr>
          <a:xfrm>
            <a:off x="6015039" y="7985046"/>
            <a:ext cx="219816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k-KZ" sz="1800" b="1" dirty="0">
                <a:solidFill>
                  <a:srgbClr val="063780"/>
                </a:solidFill>
              </a:rPr>
              <a:t>Несиенің орташа сомасы</a:t>
            </a:r>
            <a:endParaRPr lang="ru-RU" sz="1800" b="1" dirty="0">
              <a:solidFill>
                <a:srgbClr val="063780"/>
              </a:solidFill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3A22D96A-9E6F-A258-60F0-E7AD92662E18}"/>
              </a:ext>
            </a:extLst>
          </p:cNvPr>
          <p:cNvSpPr txBox="1"/>
          <p:nvPr/>
        </p:nvSpPr>
        <p:spPr>
          <a:xfrm>
            <a:off x="9862905" y="7929118"/>
            <a:ext cx="219816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b="1" spc="80" dirty="0" err="1">
                <a:solidFill>
                  <a:srgbClr val="063780"/>
                </a:solidFill>
                <a:cs typeface="Calibri"/>
              </a:rPr>
              <a:t>Кепілдіктің</a:t>
            </a:r>
            <a:r>
              <a:rPr lang="ru-RU" sz="1800" b="1" spc="80" dirty="0">
                <a:solidFill>
                  <a:srgbClr val="063780"/>
                </a:solidFill>
                <a:cs typeface="Calibri"/>
              </a:rPr>
              <a:t> </a:t>
            </a:r>
            <a:r>
              <a:rPr lang="ru-RU" sz="1800" b="1" spc="80" dirty="0" err="1">
                <a:solidFill>
                  <a:srgbClr val="063780"/>
                </a:solidFill>
                <a:cs typeface="Calibri"/>
              </a:rPr>
              <a:t>орташа</a:t>
            </a:r>
            <a:r>
              <a:rPr lang="ru-RU" sz="1800" b="1" spc="80" dirty="0">
                <a:solidFill>
                  <a:srgbClr val="063780"/>
                </a:solidFill>
                <a:cs typeface="Calibri"/>
              </a:rPr>
              <a:t> </a:t>
            </a:r>
            <a:r>
              <a:rPr lang="ru-RU" sz="1800" b="1" spc="80" dirty="0" err="1">
                <a:solidFill>
                  <a:srgbClr val="063780"/>
                </a:solidFill>
                <a:cs typeface="Calibri"/>
              </a:rPr>
              <a:t>құны</a:t>
            </a:r>
            <a:endParaRPr lang="ru-RU" sz="1800" b="1" spc="80" dirty="0">
              <a:solidFill>
                <a:srgbClr val="063780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114606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Диаграмма 10">
            <a:extLst>
              <a:ext uri="{FF2B5EF4-FFF2-40B4-BE49-F238E27FC236}">
                <a16:creationId xmlns:a16="http://schemas.microsoft.com/office/drawing/2014/main" id="{1D1A0537-85AF-7BAF-19C9-013AB044AC0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88962473"/>
              </p:ext>
            </p:extLst>
          </p:nvPr>
        </p:nvGraphicFramePr>
        <p:xfrm>
          <a:off x="565723" y="2169767"/>
          <a:ext cx="12820077" cy="12509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itle 24">
            <a:extLst>
              <a:ext uri="{FF2B5EF4-FFF2-40B4-BE49-F238E27FC236}">
                <a16:creationId xmlns:a16="http://schemas.microsoft.com/office/drawing/2014/main" id="{8C039D1E-EDEA-4B3B-5A81-D9A005C16800}"/>
              </a:ext>
            </a:extLst>
          </p:cNvPr>
          <p:cNvSpPr txBox="1">
            <a:spLocks/>
          </p:cNvSpPr>
          <p:nvPr/>
        </p:nvSpPr>
        <p:spPr>
          <a:xfrm>
            <a:off x="3464722" y="844322"/>
            <a:ext cx="8058863" cy="858838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defRPr/>
            </a:pPr>
            <a:endParaRPr lang="ru-RU" sz="1600" b="0" dirty="0">
              <a:solidFill>
                <a:srgbClr val="B69A61"/>
              </a:solidFill>
              <a:latin typeface="Arial Black" panose="020B0A040201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0D8D28E-DE7E-8E69-1C5D-0FE6CCCEE3DD}"/>
              </a:ext>
            </a:extLst>
          </p:cNvPr>
          <p:cNvSpPr txBox="1"/>
          <p:nvPr/>
        </p:nvSpPr>
        <p:spPr>
          <a:xfrm>
            <a:off x="209331" y="3236406"/>
            <a:ext cx="93864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12552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Banks</a:t>
            </a:r>
            <a:endParaRPr kumimoji="0" lang="ru-KZ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D2350B7-F35C-F7BC-F9E7-7FDC457020E6}"/>
              </a:ext>
            </a:extLst>
          </p:cNvPr>
          <p:cNvSpPr txBox="1"/>
          <p:nvPr/>
        </p:nvSpPr>
        <p:spPr>
          <a:xfrm>
            <a:off x="775368" y="1830392"/>
            <a:ext cx="446484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/>
              <a:t>LIMITS</a:t>
            </a:r>
            <a:endParaRPr lang="ru-KZ" sz="2000" dirty="0"/>
          </a:p>
        </p:txBody>
      </p:sp>
      <p:sp>
        <p:nvSpPr>
          <p:cNvPr id="16" name="Левая круглая скобка 15">
            <a:extLst>
              <a:ext uri="{FF2B5EF4-FFF2-40B4-BE49-F238E27FC236}">
                <a16:creationId xmlns:a16="http://schemas.microsoft.com/office/drawing/2014/main" id="{8D58F67A-3460-5FA8-3E97-80E3FFE98637}"/>
              </a:ext>
            </a:extLst>
          </p:cNvPr>
          <p:cNvSpPr/>
          <p:nvPr/>
        </p:nvSpPr>
        <p:spPr>
          <a:xfrm rot="5400000">
            <a:off x="6307828" y="-3368573"/>
            <a:ext cx="185726" cy="11444071"/>
          </a:xfrm>
          <a:prstGeom prst="leftBracket">
            <a:avLst>
              <a:gd name="adj" fmla="val 6163"/>
            </a:avLst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12552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KZ" sz="2471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77462A4-9D66-2B28-FB7D-CBD5EF0DEAEA}"/>
              </a:ext>
            </a:extLst>
          </p:cNvPr>
          <p:cNvSpPr txBox="1"/>
          <p:nvPr/>
        </p:nvSpPr>
        <p:spPr>
          <a:xfrm>
            <a:off x="5197489" y="2056438"/>
            <a:ext cx="2854356" cy="40011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ru-RU" sz="2000" b="1" dirty="0">
                <a:solidFill>
                  <a:prstClr val="black"/>
                </a:solidFill>
              </a:rPr>
              <a:t>615 061 </a:t>
            </a: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млн </a:t>
            </a:r>
            <a:r>
              <a:rPr kumimoji="0" lang="ru-RU" sz="2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тг</a:t>
            </a:r>
            <a:endParaRPr kumimoji="0" lang="ru-KZ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5" name="Title 24">
            <a:extLst>
              <a:ext uri="{FF2B5EF4-FFF2-40B4-BE49-F238E27FC236}">
                <a16:creationId xmlns:a16="http://schemas.microsoft.com/office/drawing/2014/main" id="{4944DBC5-5784-75BB-053B-BB62000FE2A6}"/>
              </a:ext>
            </a:extLst>
          </p:cNvPr>
          <p:cNvSpPr txBox="1">
            <a:spLocks/>
          </p:cNvSpPr>
          <p:nvPr/>
        </p:nvSpPr>
        <p:spPr>
          <a:xfrm>
            <a:off x="2855931" y="843540"/>
            <a:ext cx="8686800" cy="801783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defRPr/>
            </a:pPr>
            <a:r>
              <a:rPr lang="ru-RU" sz="2000" dirty="0" err="1">
                <a:solidFill>
                  <a:srgbClr val="B69A61"/>
                </a:solidFill>
                <a:latin typeface="Aptos (Основной текст)"/>
              </a:rPr>
              <a:t>Бүкіл</a:t>
            </a:r>
            <a:r>
              <a:rPr lang="ru-RU" sz="2000" dirty="0">
                <a:solidFill>
                  <a:srgbClr val="B69A61"/>
                </a:solidFill>
                <a:latin typeface="Aptos (Основной текст)"/>
              </a:rPr>
              <a:t> </a:t>
            </a:r>
            <a:r>
              <a:rPr lang="ru-RU" sz="2000" dirty="0" err="1">
                <a:solidFill>
                  <a:srgbClr val="B69A61"/>
                </a:solidFill>
                <a:latin typeface="Aptos (Основной текст)"/>
              </a:rPr>
              <a:t>кезең</a:t>
            </a:r>
            <a:r>
              <a:rPr lang="ru-RU" sz="2000" dirty="0">
                <a:solidFill>
                  <a:srgbClr val="B69A61"/>
                </a:solidFill>
                <a:latin typeface="Aptos (Основной текст)"/>
              </a:rPr>
              <a:t> </a:t>
            </a:r>
            <a:r>
              <a:rPr lang="ru-RU" sz="2000" dirty="0" err="1">
                <a:solidFill>
                  <a:srgbClr val="B69A61"/>
                </a:solidFill>
                <a:latin typeface="Aptos (Основной текст)"/>
              </a:rPr>
              <a:t>ішінде</a:t>
            </a:r>
            <a:r>
              <a:rPr lang="ru-RU" sz="2000" dirty="0">
                <a:solidFill>
                  <a:srgbClr val="B69A61"/>
                </a:solidFill>
                <a:latin typeface="Aptos (Основной текст)"/>
              </a:rPr>
              <a:t> 1-ші </a:t>
            </a:r>
            <a:r>
              <a:rPr lang="ru-RU" sz="2000" dirty="0" err="1">
                <a:solidFill>
                  <a:srgbClr val="B69A61"/>
                </a:solidFill>
                <a:latin typeface="Aptos (Основной текст)"/>
              </a:rPr>
              <a:t>кепілдік</a:t>
            </a:r>
            <a:r>
              <a:rPr lang="ru-RU" sz="2000" dirty="0">
                <a:solidFill>
                  <a:srgbClr val="B69A61"/>
                </a:solidFill>
                <a:latin typeface="Aptos (Основной текст)"/>
              </a:rPr>
              <a:t> </a:t>
            </a:r>
            <a:r>
              <a:rPr lang="ru-RU" sz="2000" dirty="0" err="1">
                <a:solidFill>
                  <a:srgbClr val="B69A61"/>
                </a:solidFill>
                <a:latin typeface="Aptos (Основной текст)"/>
              </a:rPr>
              <a:t>қорын</a:t>
            </a:r>
            <a:r>
              <a:rPr lang="ru-RU" sz="2000" dirty="0">
                <a:solidFill>
                  <a:srgbClr val="B69A61"/>
                </a:solidFill>
                <a:latin typeface="Aptos (Основной текст)"/>
              </a:rPr>
              <a:t> </a:t>
            </a:r>
            <a:r>
              <a:rPr lang="ru-RU" sz="2000" dirty="0" err="1">
                <a:solidFill>
                  <a:srgbClr val="B69A61"/>
                </a:solidFill>
                <a:latin typeface="Aptos (Основной текст)"/>
              </a:rPr>
              <a:t>пайдалану</a:t>
            </a:r>
            <a:r>
              <a:rPr lang="ru-RU" sz="2000" dirty="0">
                <a:solidFill>
                  <a:srgbClr val="B69A61"/>
                </a:solidFill>
                <a:latin typeface="Aptos (Основной текст)"/>
              </a:rPr>
              <a:t> </a:t>
            </a:r>
            <a:r>
              <a:rPr lang="ru-RU" sz="2000" dirty="0" err="1">
                <a:solidFill>
                  <a:srgbClr val="B69A61"/>
                </a:solidFill>
                <a:latin typeface="Aptos (Основной текст)"/>
              </a:rPr>
              <a:t>туралы</a:t>
            </a:r>
            <a:r>
              <a:rPr lang="ru-RU" sz="2000" dirty="0">
                <a:solidFill>
                  <a:srgbClr val="B69A61"/>
                </a:solidFill>
                <a:latin typeface="Aptos (Основной текст)"/>
              </a:rPr>
              <a:t> </a:t>
            </a:r>
            <a:r>
              <a:rPr lang="ru-RU" sz="2000" dirty="0" err="1">
                <a:solidFill>
                  <a:srgbClr val="B69A61"/>
                </a:solidFill>
                <a:latin typeface="Aptos (Основной текст)"/>
              </a:rPr>
              <a:t>ақпарат</a:t>
            </a:r>
            <a:r>
              <a:rPr lang="ru-RU" sz="2000" dirty="0">
                <a:solidFill>
                  <a:srgbClr val="B69A61"/>
                </a:solidFill>
                <a:latin typeface="Aptos (Основной текст)"/>
              </a:rPr>
              <a:t> (млн </a:t>
            </a:r>
            <a:r>
              <a:rPr lang="ru-RU" sz="2000" dirty="0" err="1">
                <a:solidFill>
                  <a:srgbClr val="B69A61"/>
                </a:solidFill>
                <a:latin typeface="Aptos (Основной текст)"/>
              </a:rPr>
              <a:t>тг</a:t>
            </a:r>
            <a:r>
              <a:rPr lang="ru-RU" sz="2000" dirty="0">
                <a:solidFill>
                  <a:srgbClr val="B69A61"/>
                </a:solidFill>
                <a:latin typeface="Aptos (Основной текст)"/>
              </a:rPr>
              <a:t>)</a:t>
            </a:r>
            <a:endParaRPr kumimoji="0" lang="ru-RU" sz="2000" i="0" u="none" strike="noStrike" kern="1200" cap="none" spc="0" normalizeH="0" baseline="0" noProof="0" dirty="0">
              <a:ln>
                <a:noFill/>
              </a:ln>
              <a:solidFill>
                <a:srgbClr val="B69A61"/>
              </a:solidFill>
              <a:effectLst/>
              <a:uLnTx/>
              <a:uFillTx/>
              <a:latin typeface="Aptos (Основной текст)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3607D1F-3739-1BB9-ED30-3E4DB6BB8F6A}"/>
              </a:ext>
            </a:extLst>
          </p:cNvPr>
          <p:cNvSpPr txBox="1"/>
          <p:nvPr/>
        </p:nvSpPr>
        <p:spPr>
          <a:xfrm>
            <a:off x="4136644" y="2964282"/>
            <a:ext cx="95410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i="1" dirty="0" err="1"/>
              <a:t>Игерілді</a:t>
            </a:r>
            <a:endParaRPr lang="ru-RU" sz="1600" i="1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4AB45DD-DE91-C3C7-ED9D-200B37D9FBC7}"/>
              </a:ext>
            </a:extLst>
          </p:cNvPr>
          <p:cNvSpPr txBox="1"/>
          <p:nvPr/>
        </p:nvSpPr>
        <p:spPr>
          <a:xfrm>
            <a:off x="10239136" y="3026323"/>
            <a:ext cx="94448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k-KZ" sz="1600" b="1" dirty="0"/>
              <a:t>Қ</a:t>
            </a:r>
            <a:r>
              <a:rPr lang="ru-RU" sz="1600" b="1" dirty="0" err="1"/>
              <a:t>алдық</a:t>
            </a:r>
            <a:endParaRPr lang="ru-RU" sz="1600" b="1" dirty="0"/>
          </a:p>
        </p:txBody>
      </p:sp>
      <p:graphicFrame>
        <p:nvGraphicFramePr>
          <p:cNvPr id="3" name="Диаграмма 2">
            <a:extLst>
              <a:ext uri="{FF2B5EF4-FFF2-40B4-BE49-F238E27FC236}">
                <a16:creationId xmlns:a16="http://schemas.microsoft.com/office/drawing/2014/main" id="{AE4961CD-BA11-468A-A622-2F11B87E62E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16405285"/>
              </p:ext>
            </p:extLst>
          </p:nvPr>
        </p:nvGraphicFramePr>
        <p:xfrm>
          <a:off x="270787" y="3760068"/>
          <a:ext cx="12259808" cy="57296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0731421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Прямоугольник: скругленные углы 26">
            <a:extLst>
              <a:ext uri="{FF2B5EF4-FFF2-40B4-BE49-F238E27FC236}">
                <a16:creationId xmlns:a16="http://schemas.microsoft.com/office/drawing/2014/main" id="{3020A065-0825-34D4-1A75-C34DA0C56D03}"/>
              </a:ext>
            </a:extLst>
          </p:cNvPr>
          <p:cNvSpPr/>
          <p:nvPr/>
        </p:nvSpPr>
        <p:spPr>
          <a:xfrm>
            <a:off x="1280540" y="1583131"/>
            <a:ext cx="2478660" cy="1096569"/>
          </a:xfrm>
          <a:prstGeom prst="roundRect">
            <a:avLst>
              <a:gd name="adj" fmla="val 6863"/>
            </a:avLst>
          </a:prstGeom>
          <a:ln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KZ" dirty="0"/>
          </a:p>
        </p:txBody>
      </p:sp>
      <p:sp>
        <p:nvSpPr>
          <p:cNvPr id="28" name="Прямоугольник: скругленные углы 27">
            <a:extLst>
              <a:ext uri="{FF2B5EF4-FFF2-40B4-BE49-F238E27FC236}">
                <a16:creationId xmlns:a16="http://schemas.microsoft.com/office/drawing/2014/main" id="{2D9444FC-3023-A232-AEB3-717543BE2ADA}"/>
              </a:ext>
            </a:extLst>
          </p:cNvPr>
          <p:cNvSpPr/>
          <p:nvPr/>
        </p:nvSpPr>
        <p:spPr>
          <a:xfrm>
            <a:off x="4887340" y="1583130"/>
            <a:ext cx="2478660" cy="1096569"/>
          </a:xfrm>
          <a:prstGeom prst="roundRect">
            <a:avLst>
              <a:gd name="adj" fmla="val 6863"/>
            </a:avLst>
          </a:prstGeom>
          <a:ln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KZ" dirty="0"/>
          </a:p>
        </p:txBody>
      </p:sp>
      <p:sp>
        <p:nvSpPr>
          <p:cNvPr id="29" name="Прямоугольник: скругленные углы 28">
            <a:extLst>
              <a:ext uri="{FF2B5EF4-FFF2-40B4-BE49-F238E27FC236}">
                <a16:creationId xmlns:a16="http://schemas.microsoft.com/office/drawing/2014/main" id="{DADA7199-30A2-B9D4-548D-BA824C6FE8C6}"/>
              </a:ext>
            </a:extLst>
          </p:cNvPr>
          <p:cNvSpPr/>
          <p:nvPr/>
        </p:nvSpPr>
        <p:spPr>
          <a:xfrm>
            <a:off x="8697340" y="1595661"/>
            <a:ext cx="2478660" cy="1096569"/>
          </a:xfrm>
          <a:prstGeom prst="roundRect">
            <a:avLst>
              <a:gd name="adj" fmla="val 6863"/>
            </a:avLst>
          </a:prstGeom>
          <a:ln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KZ" dirty="0"/>
          </a:p>
        </p:txBody>
      </p:sp>
      <p:pic>
        <p:nvPicPr>
          <p:cNvPr id="30" name="Рисунок 29">
            <a:extLst>
              <a:ext uri="{FF2B5EF4-FFF2-40B4-BE49-F238E27FC236}">
                <a16:creationId xmlns:a16="http://schemas.microsoft.com/office/drawing/2014/main" id="{FAA84E4C-CE99-E3CF-7625-804E122331E9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280541" y="1755193"/>
            <a:ext cx="657808" cy="657808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C4E24FB5-86E5-AACD-AD38-01D90A72EBD9}"/>
              </a:ext>
            </a:extLst>
          </p:cNvPr>
          <p:cNvSpPr txBox="1"/>
          <p:nvPr/>
        </p:nvSpPr>
        <p:spPr>
          <a:xfrm>
            <a:off x="2173878" y="1739625"/>
            <a:ext cx="166665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spc="80" dirty="0">
                <a:solidFill>
                  <a:srgbClr val="063780"/>
                </a:solidFill>
                <a:cs typeface="Calibri"/>
              </a:rPr>
              <a:t>4 982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9DDFA405-8C6F-878C-C038-B8B20392212D}"/>
              </a:ext>
            </a:extLst>
          </p:cNvPr>
          <p:cNvSpPr txBox="1"/>
          <p:nvPr/>
        </p:nvSpPr>
        <p:spPr>
          <a:xfrm>
            <a:off x="5472115" y="1759615"/>
            <a:ext cx="360267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spc="80" dirty="0">
                <a:solidFill>
                  <a:srgbClr val="063780"/>
                </a:solidFill>
                <a:cs typeface="Calibri"/>
              </a:rPr>
              <a:t>882 951 </a:t>
            </a:r>
            <a:r>
              <a:rPr lang="ru-RU" sz="2000" b="1" dirty="0">
                <a:solidFill>
                  <a:srgbClr val="063780"/>
                </a:solidFill>
              </a:rPr>
              <a:t>млн</a:t>
            </a:r>
            <a:r>
              <a:rPr lang="ru-RU" sz="2000" b="1" spc="80" dirty="0">
                <a:solidFill>
                  <a:srgbClr val="063780"/>
                </a:solidFill>
                <a:cs typeface="Calibri"/>
              </a:rPr>
              <a:t> </a:t>
            </a:r>
            <a:r>
              <a:rPr lang="ru-RU" sz="2000" b="1" spc="80" dirty="0" err="1">
                <a:solidFill>
                  <a:srgbClr val="063780"/>
                </a:solidFill>
                <a:cs typeface="Calibri"/>
              </a:rPr>
              <a:t>тг</a:t>
            </a:r>
            <a:endParaRPr lang="ru-KZ" sz="2000" dirty="0">
              <a:solidFill>
                <a:srgbClr val="063780"/>
              </a:solidFill>
            </a:endParaRPr>
          </a:p>
        </p:txBody>
      </p:sp>
      <p:pic>
        <p:nvPicPr>
          <p:cNvPr id="34" name="Рисунок 33">
            <a:extLst>
              <a:ext uri="{FF2B5EF4-FFF2-40B4-BE49-F238E27FC236}">
                <a16:creationId xmlns:a16="http://schemas.microsoft.com/office/drawing/2014/main" id="{BE7FE8BA-6F0E-07DB-A589-78580162CED7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887340" y="1825078"/>
            <a:ext cx="584775" cy="584775"/>
          </a:xfrm>
          <a:prstGeom prst="rect">
            <a:avLst/>
          </a:prstGeom>
        </p:spPr>
      </p:pic>
      <p:cxnSp>
        <p:nvCxnSpPr>
          <p:cNvPr id="35" name="Прямая соединительная линия 34">
            <a:extLst>
              <a:ext uri="{FF2B5EF4-FFF2-40B4-BE49-F238E27FC236}">
                <a16:creationId xmlns:a16="http://schemas.microsoft.com/office/drawing/2014/main" id="{E48E6638-BEEE-FE26-6599-5DDC7EE73FBE}"/>
              </a:ext>
            </a:extLst>
          </p:cNvPr>
          <p:cNvCxnSpPr>
            <a:cxnSpLocks/>
          </p:cNvCxnSpPr>
          <p:nvPr/>
        </p:nvCxnSpPr>
        <p:spPr>
          <a:xfrm flipV="1">
            <a:off x="2178415" y="1583131"/>
            <a:ext cx="821383" cy="12530"/>
          </a:xfrm>
          <a:prstGeom prst="line">
            <a:avLst/>
          </a:prstGeom>
          <a:ln w="76200">
            <a:solidFill>
              <a:srgbClr val="FFC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>
            <a:extLst>
              <a:ext uri="{FF2B5EF4-FFF2-40B4-BE49-F238E27FC236}">
                <a16:creationId xmlns:a16="http://schemas.microsoft.com/office/drawing/2014/main" id="{1B9BBC38-62DB-4477-82C1-033C9F5D9F08}"/>
              </a:ext>
            </a:extLst>
          </p:cNvPr>
          <p:cNvCxnSpPr>
            <a:cxnSpLocks/>
          </p:cNvCxnSpPr>
          <p:nvPr/>
        </p:nvCxnSpPr>
        <p:spPr>
          <a:xfrm flipV="1">
            <a:off x="5715978" y="1570600"/>
            <a:ext cx="821383" cy="12530"/>
          </a:xfrm>
          <a:prstGeom prst="line">
            <a:avLst/>
          </a:prstGeom>
          <a:ln w="76200">
            <a:solidFill>
              <a:srgbClr val="FFC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>
            <a:extLst>
              <a:ext uri="{FF2B5EF4-FFF2-40B4-BE49-F238E27FC236}">
                <a16:creationId xmlns:a16="http://schemas.microsoft.com/office/drawing/2014/main" id="{9B5B43D9-89DD-90E7-2079-A799E3859CFC}"/>
              </a:ext>
            </a:extLst>
          </p:cNvPr>
          <p:cNvCxnSpPr>
            <a:cxnSpLocks/>
          </p:cNvCxnSpPr>
          <p:nvPr/>
        </p:nvCxnSpPr>
        <p:spPr>
          <a:xfrm flipV="1">
            <a:off x="9525978" y="1583131"/>
            <a:ext cx="821383" cy="12530"/>
          </a:xfrm>
          <a:prstGeom prst="line">
            <a:avLst/>
          </a:prstGeom>
          <a:ln w="76200">
            <a:solidFill>
              <a:srgbClr val="FFC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pic>
        <p:nvPicPr>
          <p:cNvPr id="40" name="Рисунок 39">
            <a:extLst>
              <a:ext uri="{FF2B5EF4-FFF2-40B4-BE49-F238E27FC236}">
                <a16:creationId xmlns:a16="http://schemas.microsoft.com/office/drawing/2014/main" id="{1251C809-1B03-0464-A7F0-73316787FED2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33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654787" y="1832889"/>
            <a:ext cx="613693" cy="613693"/>
          </a:xfrm>
          <a:prstGeom prst="rect">
            <a:avLst/>
          </a:prstGeom>
        </p:spPr>
      </p:pic>
      <p:sp>
        <p:nvSpPr>
          <p:cNvPr id="41" name="TextBox 40">
            <a:extLst>
              <a:ext uri="{FF2B5EF4-FFF2-40B4-BE49-F238E27FC236}">
                <a16:creationId xmlns:a16="http://schemas.microsoft.com/office/drawing/2014/main" id="{0239E9E8-84CC-0662-F2C9-219C04B92B2F}"/>
              </a:ext>
            </a:extLst>
          </p:cNvPr>
          <p:cNvSpPr txBox="1"/>
          <p:nvPr/>
        </p:nvSpPr>
        <p:spPr>
          <a:xfrm>
            <a:off x="9226724" y="1755193"/>
            <a:ext cx="276119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spc="80" dirty="0">
                <a:solidFill>
                  <a:srgbClr val="063780"/>
                </a:solidFill>
                <a:cs typeface="Calibri"/>
              </a:rPr>
              <a:t>4</a:t>
            </a:r>
            <a:r>
              <a:rPr lang="en-US" sz="2000" b="1" spc="80" dirty="0">
                <a:solidFill>
                  <a:srgbClr val="063780"/>
                </a:solidFill>
                <a:cs typeface="Calibri"/>
              </a:rPr>
              <a:t>7</a:t>
            </a:r>
            <a:r>
              <a:rPr lang="ru-RU" sz="2000" b="1" spc="80" dirty="0">
                <a:solidFill>
                  <a:srgbClr val="063780"/>
                </a:solidFill>
                <a:cs typeface="Calibri"/>
              </a:rPr>
              <a:t>3 478 млн </a:t>
            </a:r>
            <a:r>
              <a:rPr lang="ru-RU" sz="2000" b="1" spc="80" dirty="0" err="1">
                <a:solidFill>
                  <a:srgbClr val="063780"/>
                </a:solidFill>
                <a:cs typeface="Calibri"/>
              </a:rPr>
              <a:t>тг</a:t>
            </a:r>
            <a:endParaRPr lang="ru-KZ" sz="20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64888F5-C3DC-46A9-5986-5EE1E7345237}"/>
              </a:ext>
            </a:extLst>
          </p:cNvPr>
          <p:cNvSpPr txBox="1"/>
          <p:nvPr/>
        </p:nvSpPr>
        <p:spPr>
          <a:xfrm>
            <a:off x="-1897" y="1894264"/>
            <a:ext cx="128243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/>
              <a:t>IMPACT</a:t>
            </a:r>
            <a:endParaRPr lang="ru-KZ" sz="20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03DFFFB-D97C-B58C-A1FD-A31273E81FE8}"/>
              </a:ext>
            </a:extLst>
          </p:cNvPr>
          <p:cNvSpPr txBox="1"/>
          <p:nvPr/>
        </p:nvSpPr>
        <p:spPr>
          <a:xfrm>
            <a:off x="32649" y="2801477"/>
            <a:ext cx="72009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/>
              <a:t>Banks</a:t>
            </a:r>
            <a:endParaRPr lang="ru-KZ" sz="20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23EA0C6-E4BF-7931-2D23-BB7F77A2AE06}"/>
              </a:ext>
            </a:extLst>
          </p:cNvPr>
          <p:cNvSpPr txBox="1"/>
          <p:nvPr/>
        </p:nvSpPr>
        <p:spPr>
          <a:xfrm>
            <a:off x="2770330" y="779931"/>
            <a:ext cx="9942369" cy="3432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defTabSz="914400">
              <a:lnSpc>
                <a:spcPct val="90000"/>
              </a:lnSpc>
              <a:spcBef>
                <a:spcPct val="0"/>
              </a:spcBef>
              <a:defRPr/>
            </a:pPr>
            <a:r>
              <a:rPr lang="ru-RU" sz="1800" b="1" dirty="0" err="1">
                <a:solidFill>
                  <a:srgbClr val="B69A61"/>
                </a:solidFill>
                <a:latin typeface="Aptos (Основной текст)"/>
                <a:ea typeface="+mj-ea"/>
                <a:cs typeface="+mj-cs"/>
              </a:rPr>
              <a:t>Бүкіл</a:t>
            </a:r>
            <a:r>
              <a:rPr lang="ru-RU" sz="1800" b="1" dirty="0">
                <a:solidFill>
                  <a:srgbClr val="B69A61"/>
                </a:solidFill>
                <a:latin typeface="Aptos (Основной текст)"/>
                <a:ea typeface="+mj-ea"/>
                <a:cs typeface="+mj-cs"/>
              </a:rPr>
              <a:t> </a:t>
            </a:r>
            <a:r>
              <a:rPr lang="ru-RU" sz="1800" b="1" dirty="0" err="1">
                <a:solidFill>
                  <a:srgbClr val="B69A61"/>
                </a:solidFill>
                <a:latin typeface="Aptos (Основной текст)"/>
                <a:ea typeface="+mj-ea"/>
                <a:cs typeface="+mj-cs"/>
              </a:rPr>
              <a:t>кезең</a:t>
            </a:r>
            <a:r>
              <a:rPr lang="ru-RU" sz="1800" b="1" dirty="0">
                <a:solidFill>
                  <a:srgbClr val="B69A61"/>
                </a:solidFill>
                <a:latin typeface="Aptos (Основной текст)"/>
                <a:ea typeface="+mj-ea"/>
                <a:cs typeface="+mj-cs"/>
              </a:rPr>
              <a:t> </a:t>
            </a:r>
            <a:r>
              <a:rPr lang="ru-RU" sz="1800" b="1" dirty="0" err="1">
                <a:solidFill>
                  <a:srgbClr val="B69A61"/>
                </a:solidFill>
                <a:latin typeface="Aptos (Основной текст)"/>
                <a:ea typeface="+mj-ea"/>
                <a:cs typeface="+mj-cs"/>
              </a:rPr>
              <a:t>ішіндегі</a:t>
            </a:r>
            <a:r>
              <a:rPr lang="ru-RU" sz="1800" b="1" dirty="0">
                <a:solidFill>
                  <a:srgbClr val="B69A61"/>
                </a:solidFill>
                <a:latin typeface="Aptos (Основной текст)"/>
                <a:ea typeface="+mj-ea"/>
                <a:cs typeface="+mj-cs"/>
              </a:rPr>
              <a:t> </a:t>
            </a:r>
            <a:r>
              <a:rPr lang="ru-RU" sz="1800" b="1" dirty="0" err="1">
                <a:solidFill>
                  <a:srgbClr val="B69A61"/>
                </a:solidFill>
                <a:latin typeface="Aptos (Основной текст)"/>
                <a:ea typeface="+mj-ea"/>
                <a:cs typeface="+mj-cs"/>
              </a:rPr>
              <a:t>несие</a:t>
            </a:r>
            <a:r>
              <a:rPr lang="ru-RU" sz="1800" b="1" dirty="0">
                <a:solidFill>
                  <a:srgbClr val="B69A61"/>
                </a:solidFill>
                <a:latin typeface="Aptos (Основной текст)"/>
                <a:ea typeface="+mj-ea"/>
                <a:cs typeface="+mj-cs"/>
              </a:rPr>
              <a:t> </a:t>
            </a:r>
            <a:r>
              <a:rPr lang="ru-RU" sz="1800" b="1" dirty="0" err="1">
                <a:solidFill>
                  <a:srgbClr val="B69A61"/>
                </a:solidFill>
                <a:latin typeface="Aptos (Основной текст)"/>
                <a:ea typeface="+mj-ea"/>
                <a:cs typeface="+mj-cs"/>
              </a:rPr>
              <a:t>берушілер</a:t>
            </a:r>
            <a:r>
              <a:rPr lang="ru-RU" sz="1800" b="1" dirty="0">
                <a:solidFill>
                  <a:srgbClr val="B69A61"/>
                </a:solidFill>
                <a:latin typeface="Aptos (Основной текст)"/>
                <a:ea typeface="+mj-ea"/>
                <a:cs typeface="+mj-cs"/>
              </a:rPr>
              <a:t> </a:t>
            </a:r>
            <a:r>
              <a:rPr lang="ru-RU" sz="1800" b="1" dirty="0" err="1">
                <a:solidFill>
                  <a:srgbClr val="B69A61"/>
                </a:solidFill>
                <a:latin typeface="Aptos (Основной текст)"/>
                <a:ea typeface="+mj-ea"/>
                <a:cs typeface="+mj-cs"/>
              </a:rPr>
              <a:t>бөлінісіндегі</a:t>
            </a:r>
            <a:r>
              <a:rPr lang="ru-RU" sz="1800" b="1" dirty="0">
                <a:solidFill>
                  <a:srgbClr val="B69A61"/>
                </a:solidFill>
                <a:latin typeface="Aptos (Основной текст)"/>
                <a:ea typeface="+mj-ea"/>
                <a:cs typeface="+mj-cs"/>
              </a:rPr>
              <a:t> </a:t>
            </a:r>
            <a:r>
              <a:rPr lang="ru-RU" sz="1800" b="1" dirty="0" err="1">
                <a:solidFill>
                  <a:srgbClr val="B69A61"/>
                </a:solidFill>
                <a:latin typeface="Aptos (Основной текст)"/>
                <a:ea typeface="+mj-ea"/>
                <a:cs typeface="+mj-cs"/>
              </a:rPr>
              <a:t>жоба</a:t>
            </a:r>
            <a:r>
              <a:rPr lang="ru-RU" sz="1800" b="1" dirty="0">
                <a:solidFill>
                  <a:srgbClr val="B69A61"/>
                </a:solidFill>
                <a:latin typeface="Aptos (Основной текст)"/>
                <a:ea typeface="+mj-ea"/>
                <a:cs typeface="+mj-cs"/>
              </a:rPr>
              <a:t> </a:t>
            </a:r>
            <a:r>
              <a:rPr lang="ru-RU" sz="1800" b="1" dirty="0" err="1">
                <a:solidFill>
                  <a:srgbClr val="B69A61"/>
                </a:solidFill>
                <a:latin typeface="Aptos (Основной текст)"/>
                <a:ea typeface="+mj-ea"/>
                <a:cs typeface="+mj-cs"/>
              </a:rPr>
              <a:t>құрылымы</a:t>
            </a: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rgbClr val="B69A61"/>
              </a:solidFill>
              <a:effectLst/>
              <a:uLnTx/>
              <a:uFillTx/>
              <a:latin typeface="Aptos (Основной текст)"/>
              <a:ea typeface="+mj-ea"/>
              <a:cs typeface="+mj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5991670-D38E-DA9B-CAE6-B9159DC94F65}"/>
              </a:ext>
            </a:extLst>
          </p:cNvPr>
          <p:cNvSpPr txBox="1"/>
          <p:nvPr/>
        </p:nvSpPr>
        <p:spPr>
          <a:xfrm>
            <a:off x="2039174" y="2159725"/>
            <a:ext cx="160043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dirty="0" err="1"/>
              <a:t>Жобалар</a:t>
            </a:r>
            <a:r>
              <a:rPr lang="ru-RU" sz="1600" dirty="0"/>
              <a:t> саны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6CBC5EF-879A-D8C9-AFA1-3C617D5A800E}"/>
              </a:ext>
            </a:extLst>
          </p:cNvPr>
          <p:cNvSpPr txBox="1"/>
          <p:nvPr/>
        </p:nvSpPr>
        <p:spPr>
          <a:xfrm>
            <a:off x="5418583" y="2081885"/>
            <a:ext cx="228852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k-KZ" sz="1600" dirty="0"/>
              <a:t>Несиенің жалпы сомасы</a:t>
            </a:r>
            <a:endParaRPr lang="ru-RU" sz="16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BC60CCD-6C84-1D35-5C99-6C781364C278}"/>
              </a:ext>
            </a:extLst>
          </p:cNvPr>
          <p:cNvSpPr txBox="1"/>
          <p:nvPr/>
        </p:nvSpPr>
        <p:spPr>
          <a:xfrm>
            <a:off x="9226724" y="2156101"/>
            <a:ext cx="266108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k-KZ" sz="1600" dirty="0"/>
              <a:t>Кепілдік сомасы</a:t>
            </a:r>
            <a:endParaRPr lang="ru-RU" sz="1600" dirty="0"/>
          </a:p>
        </p:txBody>
      </p:sp>
      <p:graphicFrame>
        <p:nvGraphicFramePr>
          <p:cNvPr id="4" name="Диаграмма 3">
            <a:extLst>
              <a:ext uri="{FF2B5EF4-FFF2-40B4-BE49-F238E27FC236}">
                <a16:creationId xmlns:a16="http://schemas.microsoft.com/office/drawing/2014/main" id="{31799458-2E13-F432-3629-7A0F86AB7F5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91632665"/>
              </p:ext>
            </p:extLst>
          </p:nvPr>
        </p:nvGraphicFramePr>
        <p:xfrm>
          <a:off x="366013" y="2987791"/>
          <a:ext cx="12069574" cy="217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5" name="Диаграмма 4">
            <a:extLst>
              <a:ext uri="{FF2B5EF4-FFF2-40B4-BE49-F238E27FC236}">
                <a16:creationId xmlns:a16="http://schemas.microsoft.com/office/drawing/2014/main" id="{A3EDA8F8-58F7-D6D6-9BAE-FF0E82B72B1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81549801"/>
              </p:ext>
            </p:extLst>
          </p:nvPr>
        </p:nvGraphicFramePr>
        <p:xfrm>
          <a:off x="354808" y="5162532"/>
          <a:ext cx="12062370" cy="217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6" name="Диаграмма 5">
            <a:extLst>
              <a:ext uri="{FF2B5EF4-FFF2-40B4-BE49-F238E27FC236}">
                <a16:creationId xmlns:a16="http://schemas.microsoft.com/office/drawing/2014/main" id="{7CD8FED5-1A85-047A-EED1-FEDA6CA5283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07786322"/>
              </p:ext>
            </p:extLst>
          </p:nvPr>
        </p:nvGraphicFramePr>
        <p:xfrm>
          <a:off x="395555" y="7363179"/>
          <a:ext cx="12068555" cy="217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</p:spTree>
    <p:extLst>
      <p:ext uri="{BB962C8B-B14F-4D97-AF65-F5344CB8AC3E}">
        <p14:creationId xmlns:p14="http://schemas.microsoft.com/office/powerpoint/2010/main" val="25281328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8" name="Group 33">
            <a:extLst>
              <a:ext uri="{FF2B5EF4-FFF2-40B4-BE49-F238E27FC236}">
                <a16:creationId xmlns:a16="http://schemas.microsoft.com/office/drawing/2014/main" id="{F8F50EEE-B6B7-EDCF-4973-F35E69E2A091}"/>
              </a:ext>
            </a:extLst>
          </p:cNvPr>
          <p:cNvGrpSpPr/>
          <p:nvPr/>
        </p:nvGrpSpPr>
        <p:grpSpPr>
          <a:xfrm>
            <a:off x="83932" y="204937"/>
            <a:ext cx="12188825" cy="6858000"/>
            <a:chOff x="0" y="0"/>
            <a:chExt cx="12188825" cy="6858000"/>
          </a:xfrm>
        </p:grpSpPr>
        <p:cxnSp>
          <p:nvCxnSpPr>
            <p:cNvPr id="370" name="Straight Connector 4">
              <a:extLst>
                <a:ext uri="{FF2B5EF4-FFF2-40B4-BE49-F238E27FC236}">
                  <a16:creationId xmlns:a16="http://schemas.microsoft.com/office/drawing/2014/main" id="{0CA8D4AB-D285-D2A3-F303-DD1325826925}"/>
                </a:ext>
              </a:extLst>
            </p:cNvPr>
            <p:cNvCxnSpPr/>
            <p:nvPr/>
          </p:nvCxnSpPr>
          <p:spPr>
            <a:xfrm>
              <a:off x="333694" y="0"/>
              <a:ext cx="0" cy="6858000"/>
            </a:xfrm>
            <a:prstGeom prst="line">
              <a:avLst/>
            </a:prstGeom>
            <a:solidFill>
              <a:schemeClr val="bg1">
                <a:alpha val="6000"/>
              </a:schemeClr>
            </a:solidFill>
            <a:ln>
              <a:solidFill>
                <a:schemeClr val="bg1">
                  <a:alpha val="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1" name="Straight Connector 397">
              <a:extLst>
                <a:ext uri="{FF2B5EF4-FFF2-40B4-BE49-F238E27FC236}">
                  <a16:creationId xmlns:a16="http://schemas.microsoft.com/office/drawing/2014/main" id="{E27414C2-892A-C483-8C3E-ACF2D0147181}"/>
                </a:ext>
              </a:extLst>
            </p:cNvPr>
            <p:cNvCxnSpPr/>
            <p:nvPr/>
          </p:nvCxnSpPr>
          <p:spPr>
            <a:xfrm>
              <a:off x="1381097" y="0"/>
              <a:ext cx="0" cy="6858000"/>
            </a:xfrm>
            <a:prstGeom prst="line">
              <a:avLst/>
            </a:prstGeom>
            <a:solidFill>
              <a:schemeClr val="bg1">
                <a:alpha val="6000"/>
              </a:schemeClr>
            </a:solidFill>
            <a:ln>
              <a:solidFill>
                <a:schemeClr val="bg1">
                  <a:alpha val="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2" name="Straight Connector 412">
              <a:extLst>
                <a:ext uri="{FF2B5EF4-FFF2-40B4-BE49-F238E27FC236}">
                  <a16:creationId xmlns:a16="http://schemas.microsoft.com/office/drawing/2014/main" id="{3A9DE7E9-08E2-9236-9D57-954B15F4266C}"/>
                </a:ext>
              </a:extLst>
            </p:cNvPr>
            <p:cNvCxnSpPr/>
            <p:nvPr/>
          </p:nvCxnSpPr>
          <p:spPr>
            <a:xfrm>
              <a:off x="2428500" y="0"/>
              <a:ext cx="0" cy="6858000"/>
            </a:xfrm>
            <a:prstGeom prst="line">
              <a:avLst/>
            </a:prstGeom>
            <a:solidFill>
              <a:schemeClr val="bg1">
                <a:alpha val="6000"/>
              </a:schemeClr>
            </a:solidFill>
            <a:ln>
              <a:solidFill>
                <a:schemeClr val="bg1">
                  <a:alpha val="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3" name="Straight Connector 427">
              <a:extLst>
                <a:ext uri="{FF2B5EF4-FFF2-40B4-BE49-F238E27FC236}">
                  <a16:creationId xmlns:a16="http://schemas.microsoft.com/office/drawing/2014/main" id="{1374A40C-71E3-88CE-D169-37EA34783480}"/>
                </a:ext>
              </a:extLst>
            </p:cNvPr>
            <p:cNvCxnSpPr/>
            <p:nvPr/>
          </p:nvCxnSpPr>
          <p:spPr>
            <a:xfrm>
              <a:off x="3475903" y="0"/>
              <a:ext cx="0" cy="6858000"/>
            </a:xfrm>
            <a:prstGeom prst="line">
              <a:avLst/>
            </a:prstGeom>
            <a:solidFill>
              <a:schemeClr val="bg1">
                <a:alpha val="6000"/>
              </a:schemeClr>
            </a:solidFill>
            <a:ln>
              <a:solidFill>
                <a:schemeClr val="bg1">
                  <a:alpha val="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4" name="Straight Connector 442">
              <a:extLst>
                <a:ext uri="{FF2B5EF4-FFF2-40B4-BE49-F238E27FC236}">
                  <a16:creationId xmlns:a16="http://schemas.microsoft.com/office/drawing/2014/main" id="{CB434D50-CD15-BD21-5662-4C3A39C1C692}"/>
                </a:ext>
              </a:extLst>
            </p:cNvPr>
            <p:cNvCxnSpPr/>
            <p:nvPr/>
          </p:nvCxnSpPr>
          <p:spPr>
            <a:xfrm>
              <a:off x="4523306" y="0"/>
              <a:ext cx="0" cy="6858000"/>
            </a:xfrm>
            <a:prstGeom prst="line">
              <a:avLst/>
            </a:prstGeom>
            <a:solidFill>
              <a:schemeClr val="bg1">
                <a:alpha val="6000"/>
              </a:schemeClr>
            </a:solidFill>
            <a:ln>
              <a:solidFill>
                <a:schemeClr val="bg1">
                  <a:alpha val="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5" name="Straight Connector 457">
              <a:extLst>
                <a:ext uri="{FF2B5EF4-FFF2-40B4-BE49-F238E27FC236}">
                  <a16:creationId xmlns:a16="http://schemas.microsoft.com/office/drawing/2014/main" id="{0B8FCBB3-66CA-3091-51B3-D3D6C72601E3}"/>
                </a:ext>
              </a:extLst>
            </p:cNvPr>
            <p:cNvCxnSpPr/>
            <p:nvPr/>
          </p:nvCxnSpPr>
          <p:spPr>
            <a:xfrm>
              <a:off x="5570709" y="0"/>
              <a:ext cx="0" cy="6858000"/>
            </a:xfrm>
            <a:prstGeom prst="line">
              <a:avLst/>
            </a:prstGeom>
            <a:solidFill>
              <a:schemeClr val="bg1">
                <a:alpha val="6000"/>
              </a:schemeClr>
            </a:solidFill>
            <a:ln>
              <a:solidFill>
                <a:schemeClr val="bg1">
                  <a:alpha val="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6" name="Straight Connector 472">
              <a:extLst>
                <a:ext uri="{FF2B5EF4-FFF2-40B4-BE49-F238E27FC236}">
                  <a16:creationId xmlns:a16="http://schemas.microsoft.com/office/drawing/2014/main" id="{FEB2B878-897F-4AF5-5E2E-8A7FCD467CE3}"/>
                </a:ext>
              </a:extLst>
            </p:cNvPr>
            <p:cNvCxnSpPr/>
            <p:nvPr/>
          </p:nvCxnSpPr>
          <p:spPr>
            <a:xfrm>
              <a:off x="6618112" y="0"/>
              <a:ext cx="0" cy="6858000"/>
            </a:xfrm>
            <a:prstGeom prst="line">
              <a:avLst/>
            </a:prstGeom>
            <a:solidFill>
              <a:schemeClr val="bg1">
                <a:alpha val="6000"/>
              </a:schemeClr>
            </a:solidFill>
            <a:ln>
              <a:solidFill>
                <a:schemeClr val="bg1">
                  <a:alpha val="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7" name="Straight Connector 487">
              <a:extLst>
                <a:ext uri="{FF2B5EF4-FFF2-40B4-BE49-F238E27FC236}">
                  <a16:creationId xmlns:a16="http://schemas.microsoft.com/office/drawing/2014/main" id="{E131554C-87F6-0056-5124-9ACB48622EDF}"/>
                </a:ext>
              </a:extLst>
            </p:cNvPr>
            <p:cNvCxnSpPr/>
            <p:nvPr/>
          </p:nvCxnSpPr>
          <p:spPr>
            <a:xfrm>
              <a:off x="7665515" y="0"/>
              <a:ext cx="0" cy="6858000"/>
            </a:xfrm>
            <a:prstGeom prst="line">
              <a:avLst/>
            </a:prstGeom>
            <a:solidFill>
              <a:schemeClr val="bg1">
                <a:alpha val="6000"/>
              </a:schemeClr>
            </a:solidFill>
            <a:ln>
              <a:solidFill>
                <a:schemeClr val="bg1">
                  <a:alpha val="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8" name="Straight Connector 714">
              <a:extLst>
                <a:ext uri="{FF2B5EF4-FFF2-40B4-BE49-F238E27FC236}">
                  <a16:creationId xmlns:a16="http://schemas.microsoft.com/office/drawing/2014/main" id="{91874BA1-033E-FE78-3E52-14B6BDA45ED8}"/>
                </a:ext>
              </a:extLst>
            </p:cNvPr>
            <p:cNvCxnSpPr/>
            <p:nvPr/>
          </p:nvCxnSpPr>
          <p:spPr>
            <a:xfrm>
              <a:off x="8712918" y="0"/>
              <a:ext cx="0" cy="6858000"/>
            </a:xfrm>
            <a:prstGeom prst="line">
              <a:avLst/>
            </a:prstGeom>
            <a:solidFill>
              <a:schemeClr val="bg1">
                <a:alpha val="6000"/>
              </a:schemeClr>
            </a:solidFill>
            <a:ln>
              <a:solidFill>
                <a:schemeClr val="bg1">
                  <a:alpha val="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9" name="Straight Connector 816">
              <a:extLst>
                <a:ext uri="{FF2B5EF4-FFF2-40B4-BE49-F238E27FC236}">
                  <a16:creationId xmlns:a16="http://schemas.microsoft.com/office/drawing/2014/main" id="{13F41AAB-09C6-1AD8-7F35-5EE6EBAB824D}"/>
                </a:ext>
              </a:extLst>
            </p:cNvPr>
            <p:cNvCxnSpPr/>
            <p:nvPr/>
          </p:nvCxnSpPr>
          <p:spPr>
            <a:xfrm>
              <a:off x="9760321" y="0"/>
              <a:ext cx="0" cy="6858000"/>
            </a:xfrm>
            <a:prstGeom prst="line">
              <a:avLst/>
            </a:prstGeom>
            <a:solidFill>
              <a:schemeClr val="bg1">
                <a:alpha val="6000"/>
              </a:schemeClr>
            </a:solidFill>
            <a:ln>
              <a:solidFill>
                <a:schemeClr val="bg1">
                  <a:alpha val="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0" name="Straight Connector 836">
              <a:extLst>
                <a:ext uri="{FF2B5EF4-FFF2-40B4-BE49-F238E27FC236}">
                  <a16:creationId xmlns:a16="http://schemas.microsoft.com/office/drawing/2014/main" id="{569A4601-7F4F-2C50-52D7-451C17DB6B70}"/>
                </a:ext>
              </a:extLst>
            </p:cNvPr>
            <p:cNvCxnSpPr/>
            <p:nvPr/>
          </p:nvCxnSpPr>
          <p:spPr>
            <a:xfrm>
              <a:off x="10807724" y="0"/>
              <a:ext cx="0" cy="6858000"/>
            </a:xfrm>
            <a:prstGeom prst="line">
              <a:avLst/>
            </a:prstGeom>
            <a:solidFill>
              <a:schemeClr val="bg1">
                <a:alpha val="6000"/>
              </a:schemeClr>
            </a:solidFill>
            <a:ln>
              <a:solidFill>
                <a:schemeClr val="bg1">
                  <a:alpha val="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1" name="Straight Connector 851">
              <a:extLst>
                <a:ext uri="{FF2B5EF4-FFF2-40B4-BE49-F238E27FC236}">
                  <a16:creationId xmlns:a16="http://schemas.microsoft.com/office/drawing/2014/main" id="{D00043AB-9FE7-39D1-D5E0-2DD0BE9BEB47}"/>
                </a:ext>
              </a:extLst>
            </p:cNvPr>
            <p:cNvCxnSpPr/>
            <p:nvPr/>
          </p:nvCxnSpPr>
          <p:spPr>
            <a:xfrm>
              <a:off x="11855130" y="0"/>
              <a:ext cx="0" cy="6858000"/>
            </a:xfrm>
            <a:prstGeom prst="line">
              <a:avLst/>
            </a:prstGeom>
            <a:solidFill>
              <a:schemeClr val="bg1">
                <a:alpha val="6000"/>
              </a:schemeClr>
            </a:solidFill>
            <a:ln>
              <a:solidFill>
                <a:schemeClr val="bg1">
                  <a:alpha val="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82" name="Group 32">
              <a:extLst>
                <a:ext uri="{FF2B5EF4-FFF2-40B4-BE49-F238E27FC236}">
                  <a16:creationId xmlns:a16="http://schemas.microsoft.com/office/drawing/2014/main" id="{56C5F6A3-72D3-B013-9627-A9679D8E3707}"/>
                </a:ext>
              </a:extLst>
            </p:cNvPr>
            <p:cNvGrpSpPr/>
            <p:nvPr/>
          </p:nvGrpSpPr>
          <p:grpSpPr>
            <a:xfrm>
              <a:off x="0" y="227468"/>
              <a:ext cx="12188825" cy="36000"/>
              <a:chOff x="0" y="227468"/>
              <a:chExt cx="12188825" cy="36000"/>
            </a:xfrm>
          </p:grpSpPr>
          <p:sp>
            <p:nvSpPr>
              <p:cNvPr id="537" name="Oval 5">
                <a:extLst>
                  <a:ext uri="{FF2B5EF4-FFF2-40B4-BE49-F238E27FC236}">
                    <a16:creationId xmlns:a16="http://schemas.microsoft.com/office/drawing/2014/main" id="{F929882B-3C66-B0A7-97DF-F4AECC9E3F66}"/>
                  </a:ext>
                </a:extLst>
              </p:cNvPr>
              <p:cNvSpPr/>
              <p:nvPr/>
            </p:nvSpPr>
            <p:spPr>
              <a:xfrm>
                <a:off x="315694" y="227468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38" name="Oval 399">
                <a:extLst>
                  <a:ext uri="{FF2B5EF4-FFF2-40B4-BE49-F238E27FC236}">
                    <a16:creationId xmlns:a16="http://schemas.microsoft.com/office/drawing/2014/main" id="{CCA256B6-D6AA-CE6E-2B44-19EDC50A577B}"/>
                  </a:ext>
                </a:extLst>
              </p:cNvPr>
              <p:cNvSpPr/>
              <p:nvPr/>
            </p:nvSpPr>
            <p:spPr>
              <a:xfrm>
                <a:off x="1363097" y="227468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39" name="Oval 414">
                <a:extLst>
                  <a:ext uri="{FF2B5EF4-FFF2-40B4-BE49-F238E27FC236}">
                    <a16:creationId xmlns:a16="http://schemas.microsoft.com/office/drawing/2014/main" id="{AB722EC5-8BA7-841F-E4B9-93CF391A8F80}"/>
                  </a:ext>
                </a:extLst>
              </p:cNvPr>
              <p:cNvSpPr/>
              <p:nvPr/>
            </p:nvSpPr>
            <p:spPr>
              <a:xfrm>
                <a:off x="2410500" y="227468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40" name="Oval 429">
                <a:extLst>
                  <a:ext uri="{FF2B5EF4-FFF2-40B4-BE49-F238E27FC236}">
                    <a16:creationId xmlns:a16="http://schemas.microsoft.com/office/drawing/2014/main" id="{1B3B9945-B975-87A6-426F-5D59A25F21A1}"/>
                  </a:ext>
                </a:extLst>
              </p:cNvPr>
              <p:cNvSpPr/>
              <p:nvPr/>
            </p:nvSpPr>
            <p:spPr>
              <a:xfrm>
                <a:off x="3457903" y="227468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41" name="Oval 444">
                <a:extLst>
                  <a:ext uri="{FF2B5EF4-FFF2-40B4-BE49-F238E27FC236}">
                    <a16:creationId xmlns:a16="http://schemas.microsoft.com/office/drawing/2014/main" id="{40227D9D-F736-C611-0EAB-FD2596345CFA}"/>
                  </a:ext>
                </a:extLst>
              </p:cNvPr>
              <p:cNvSpPr/>
              <p:nvPr/>
            </p:nvSpPr>
            <p:spPr>
              <a:xfrm>
                <a:off x="4505306" y="227468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42" name="Oval 459">
                <a:extLst>
                  <a:ext uri="{FF2B5EF4-FFF2-40B4-BE49-F238E27FC236}">
                    <a16:creationId xmlns:a16="http://schemas.microsoft.com/office/drawing/2014/main" id="{C9121858-ECEA-7D9B-E39D-72C5FC25EF05}"/>
                  </a:ext>
                </a:extLst>
              </p:cNvPr>
              <p:cNvSpPr/>
              <p:nvPr/>
            </p:nvSpPr>
            <p:spPr>
              <a:xfrm>
                <a:off x="5552709" y="227468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43" name="Oval 474">
                <a:extLst>
                  <a:ext uri="{FF2B5EF4-FFF2-40B4-BE49-F238E27FC236}">
                    <a16:creationId xmlns:a16="http://schemas.microsoft.com/office/drawing/2014/main" id="{F766419A-C496-9F4F-15E2-4A4337BDFE9F}"/>
                  </a:ext>
                </a:extLst>
              </p:cNvPr>
              <p:cNvSpPr/>
              <p:nvPr/>
            </p:nvSpPr>
            <p:spPr>
              <a:xfrm>
                <a:off x="6600112" y="227468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44" name="Oval 489">
                <a:extLst>
                  <a:ext uri="{FF2B5EF4-FFF2-40B4-BE49-F238E27FC236}">
                    <a16:creationId xmlns:a16="http://schemas.microsoft.com/office/drawing/2014/main" id="{29679589-424A-6AD6-708B-3F5101922AA2}"/>
                  </a:ext>
                </a:extLst>
              </p:cNvPr>
              <p:cNvSpPr/>
              <p:nvPr/>
            </p:nvSpPr>
            <p:spPr>
              <a:xfrm>
                <a:off x="7647515" y="227468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45" name="Oval 729">
                <a:extLst>
                  <a:ext uri="{FF2B5EF4-FFF2-40B4-BE49-F238E27FC236}">
                    <a16:creationId xmlns:a16="http://schemas.microsoft.com/office/drawing/2014/main" id="{51092EB6-B07B-B8AD-38A9-29DE9D9459D5}"/>
                  </a:ext>
                </a:extLst>
              </p:cNvPr>
              <p:cNvSpPr/>
              <p:nvPr/>
            </p:nvSpPr>
            <p:spPr>
              <a:xfrm>
                <a:off x="8694918" y="227468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46" name="Oval 823">
                <a:extLst>
                  <a:ext uri="{FF2B5EF4-FFF2-40B4-BE49-F238E27FC236}">
                    <a16:creationId xmlns:a16="http://schemas.microsoft.com/office/drawing/2014/main" id="{C08A3235-A3F7-D6B6-4C93-707F104AE996}"/>
                  </a:ext>
                </a:extLst>
              </p:cNvPr>
              <p:cNvSpPr/>
              <p:nvPr/>
            </p:nvSpPr>
            <p:spPr>
              <a:xfrm>
                <a:off x="9742321" y="227468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47" name="Oval 838">
                <a:extLst>
                  <a:ext uri="{FF2B5EF4-FFF2-40B4-BE49-F238E27FC236}">
                    <a16:creationId xmlns:a16="http://schemas.microsoft.com/office/drawing/2014/main" id="{613AF7F0-313F-AF39-8D55-DB0A714661AD}"/>
                  </a:ext>
                </a:extLst>
              </p:cNvPr>
              <p:cNvSpPr/>
              <p:nvPr/>
            </p:nvSpPr>
            <p:spPr>
              <a:xfrm>
                <a:off x="10789724" y="227468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48" name="Oval 853">
                <a:extLst>
                  <a:ext uri="{FF2B5EF4-FFF2-40B4-BE49-F238E27FC236}">
                    <a16:creationId xmlns:a16="http://schemas.microsoft.com/office/drawing/2014/main" id="{9A6B27D6-16F0-E3B1-8B6F-1F0C5B3CD532}"/>
                  </a:ext>
                </a:extLst>
              </p:cNvPr>
              <p:cNvSpPr/>
              <p:nvPr/>
            </p:nvSpPr>
            <p:spPr>
              <a:xfrm>
                <a:off x="11837130" y="227468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cxnSp>
            <p:nvCxnSpPr>
              <p:cNvPr id="549" name="Straight Connector 12">
                <a:extLst>
                  <a:ext uri="{FF2B5EF4-FFF2-40B4-BE49-F238E27FC236}">
                    <a16:creationId xmlns:a16="http://schemas.microsoft.com/office/drawing/2014/main" id="{17978DFE-C0B9-F820-8ED2-3E2BB785AD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0" y="243068"/>
                <a:ext cx="12188825" cy="0"/>
              </a:xfrm>
              <a:prstGeom prst="lin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83" name="Group 31">
              <a:extLst>
                <a:ext uri="{FF2B5EF4-FFF2-40B4-BE49-F238E27FC236}">
                  <a16:creationId xmlns:a16="http://schemas.microsoft.com/office/drawing/2014/main" id="{0E1C998F-5959-8BA0-F889-701C4B483003}"/>
                </a:ext>
              </a:extLst>
            </p:cNvPr>
            <p:cNvGrpSpPr/>
            <p:nvPr/>
          </p:nvGrpSpPr>
          <p:grpSpPr>
            <a:xfrm>
              <a:off x="0" y="803175"/>
              <a:ext cx="12188825" cy="36000"/>
              <a:chOff x="0" y="776851"/>
              <a:chExt cx="12188825" cy="36000"/>
            </a:xfrm>
          </p:grpSpPr>
          <p:sp>
            <p:nvSpPr>
              <p:cNvPr id="524" name="Oval 382">
                <a:extLst>
                  <a:ext uri="{FF2B5EF4-FFF2-40B4-BE49-F238E27FC236}">
                    <a16:creationId xmlns:a16="http://schemas.microsoft.com/office/drawing/2014/main" id="{5BE214B3-CE81-2BC1-2812-FE487A3B8616}"/>
                  </a:ext>
                </a:extLst>
              </p:cNvPr>
              <p:cNvSpPr/>
              <p:nvPr/>
            </p:nvSpPr>
            <p:spPr>
              <a:xfrm>
                <a:off x="315694" y="776851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25" name="Oval 400">
                <a:extLst>
                  <a:ext uri="{FF2B5EF4-FFF2-40B4-BE49-F238E27FC236}">
                    <a16:creationId xmlns:a16="http://schemas.microsoft.com/office/drawing/2014/main" id="{0B1E0456-9714-C778-3B6C-45A885F0B3E6}"/>
                  </a:ext>
                </a:extLst>
              </p:cNvPr>
              <p:cNvSpPr/>
              <p:nvPr/>
            </p:nvSpPr>
            <p:spPr>
              <a:xfrm>
                <a:off x="1363097" y="776851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26" name="Oval 415">
                <a:extLst>
                  <a:ext uri="{FF2B5EF4-FFF2-40B4-BE49-F238E27FC236}">
                    <a16:creationId xmlns:a16="http://schemas.microsoft.com/office/drawing/2014/main" id="{3A4F936E-FF92-0414-DA2F-8F196848326A}"/>
                  </a:ext>
                </a:extLst>
              </p:cNvPr>
              <p:cNvSpPr/>
              <p:nvPr/>
            </p:nvSpPr>
            <p:spPr>
              <a:xfrm>
                <a:off x="2410500" y="776851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27" name="Oval 430">
                <a:extLst>
                  <a:ext uri="{FF2B5EF4-FFF2-40B4-BE49-F238E27FC236}">
                    <a16:creationId xmlns:a16="http://schemas.microsoft.com/office/drawing/2014/main" id="{B8D6EF5E-D904-2D5C-4221-9575D634A33B}"/>
                  </a:ext>
                </a:extLst>
              </p:cNvPr>
              <p:cNvSpPr/>
              <p:nvPr/>
            </p:nvSpPr>
            <p:spPr>
              <a:xfrm>
                <a:off x="3457903" y="776851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28" name="Oval 445">
                <a:extLst>
                  <a:ext uri="{FF2B5EF4-FFF2-40B4-BE49-F238E27FC236}">
                    <a16:creationId xmlns:a16="http://schemas.microsoft.com/office/drawing/2014/main" id="{8011A14C-4CDF-ACF2-63B9-3C7F2892370F}"/>
                  </a:ext>
                </a:extLst>
              </p:cNvPr>
              <p:cNvSpPr/>
              <p:nvPr/>
            </p:nvSpPr>
            <p:spPr>
              <a:xfrm>
                <a:off x="4505306" y="776851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29" name="Oval 460">
                <a:extLst>
                  <a:ext uri="{FF2B5EF4-FFF2-40B4-BE49-F238E27FC236}">
                    <a16:creationId xmlns:a16="http://schemas.microsoft.com/office/drawing/2014/main" id="{3237FCEF-61A4-1B01-C21F-60458808BAF3}"/>
                  </a:ext>
                </a:extLst>
              </p:cNvPr>
              <p:cNvSpPr/>
              <p:nvPr/>
            </p:nvSpPr>
            <p:spPr>
              <a:xfrm>
                <a:off x="5552709" y="776851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30" name="Oval 475">
                <a:extLst>
                  <a:ext uri="{FF2B5EF4-FFF2-40B4-BE49-F238E27FC236}">
                    <a16:creationId xmlns:a16="http://schemas.microsoft.com/office/drawing/2014/main" id="{5C4A7A58-6BF3-C117-FC0F-298B0956883E}"/>
                  </a:ext>
                </a:extLst>
              </p:cNvPr>
              <p:cNvSpPr/>
              <p:nvPr/>
            </p:nvSpPr>
            <p:spPr>
              <a:xfrm>
                <a:off x="6600112" y="776851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31" name="Oval 490">
                <a:extLst>
                  <a:ext uri="{FF2B5EF4-FFF2-40B4-BE49-F238E27FC236}">
                    <a16:creationId xmlns:a16="http://schemas.microsoft.com/office/drawing/2014/main" id="{6535DC63-8AF0-3517-287F-00837D4FA159}"/>
                  </a:ext>
                </a:extLst>
              </p:cNvPr>
              <p:cNvSpPr/>
              <p:nvPr/>
            </p:nvSpPr>
            <p:spPr>
              <a:xfrm>
                <a:off x="7647515" y="776851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32" name="Oval 793">
                <a:extLst>
                  <a:ext uri="{FF2B5EF4-FFF2-40B4-BE49-F238E27FC236}">
                    <a16:creationId xmlns:a16="http://schemas.microsoft.com/office/drawing/2014/main" id="{4E152455-77C7-08BF-8ADB-CE50FD2B3541}"/>
                  </a:ext>
                </a:extLst>
              </p:cNvPr>
              <p:cNvSpPr/>
              <p:nvPr/>
            </p:nvSpPr>
            <p:spPr>
              <a:xfrm>
                <a:off x="8694918" y="776851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33" name="Oval 824">
                <a:extLst>
                  <a:ext uri="{FF2B5EF4-FFF2-40B4-BE49-F238E27FC236}">
                    <a16:creationId xmlns:a16="http://schemas.microsoft.com/office/drawing/2014/main" id="{D74FDAB2-8727-9D55-D169-6FBA92CC3013}"/>
                  </a:ext>
                </a:extLst>
              </p:cNvPr>
              <p:cNvSpPr/>
              <p:nvPr/>
            </p:nvSpPr>
            <p:spPr>
              <a:xfrm>
                <a:off x="9742321" y="776851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34" name="Oval 839">
                <a:extLst>
                  <a:ext uri="{FF2B5EF4-FFF2-40B4-BE49-F238E27FC236}">
                    <a16:creationId xmlns:a16="http://schemas.microsoft.com/office/drawing/2014/main" id="{CC2B1CFA-6635-E23F-1647-E436E64666F1}"/>
                  </a:ext>
                </a:extLst>
              </p:cNvPr>
              <p:cNvSpPr/>
              <p:nvPr/>
            </p:nvSpPr>
            <p:spPr>
              <a:xfrm>
                <a:off x="10789724" y="776851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35" name="Oval 854">
                <a:extLst>
                  <a:ext uri="{FF2B5EF4-FFF2-40B4-BE49-F238E27FC236}">
                    <a16:creationId xmlns:a16="http://schemas.microsoft.com/office/drawing/2014/main" id="{6D3C23DB-B02A-2E87-8C89-7CC6E60AE9A1}"/>
                  </a:ext>
                </a:extLst>
              </p:cNvPr>
              <p:cNvSpPr/>
              <p:nvPr/>
            </p:nvSpPr>
            <p:spPr>
              <a:xfrm>
                <a:off x="11837130" y="776851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cxnSp>
            <p:nvCxnSpPr>
              <p:cNvPr id="536" name="Straight Connector 865">
                <a:extLst>
                  <a:ext uri="{FF2B5EF4-FFF2-40B4-BE49-F238E27FC236}">
                    <a16:creationId xmlns:a16="http://schemas.microsoft.com/office/drawing/2014/main" id="{2AD597B2-4220-A5B5-504D-53C2AE16965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0" y="792085"/>
                <a:ext cx="12188825" cy="0"/>
              </a:xfrm>
              <a:prstGeom prst="lin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84" name="Group 30">
              <a:extLst>
                <a:ext uri="{FF2B5EF4-FFF2-40B4-BE49-F238E27FC236}">
                  <a16:creationId xmlns:a16="http://schemas.microsoft.com/office/drawing/2014/main" id="{71555B9B-F998-494B-E42B-DE2C33ED0C3D}"/>
                </a:ext>
              </a:extLst>
            </p:cNvPr>
            <p:cNvGrpSpPr/>
            <p:nvPr/>
          </p:nvGrpSpPr>
          <p:grpSpPr>
            <a:xfrm>
              <a:off x="0" y="1378882"/>
              <a:ext cx="12188825" cy="36000"/>
              <a:chOff x="0" y="1326234"/>
              <a:chExt cx="12188825" cy="36000"/>
            </a:xfrm>
          </p:grpSpPr>
          <p:sp>
            <p:nvSpPr>
              <p:cNvPr id="511" name="Oval 384">
                <a:extLst>
                  <a:ext uri="{FF2B5EF4-FFF2-40B4-BE49-F238E27FC236}">
                    <a16:creationId xmlns:a16="http://schemas.microsoft.com/office/drawing/2014/main" id="{0867240E-00F9-9D67-9496-87DA8E376662}"/>
                  </a:ext>
                </a:extLst>
              </p:cNvPr>
              <p:cNvSpPr/>
              <p:nvPr/>
            </p:nvSpPr>
            <p:spPr>
              <a:xfrm>
                <a:off x="315694" y="1326234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12" name="Oval 402">
                <a:extLst>
                  <a:ext uri="{FF2B5EF4-FFF2-40B4-BE49-F238E27FC236}">
                    <a16:creationId xmlns:a16="http://schemas.microsoft.com/office/drawing/2014/main" id="{6C585B6F-A94B-8615-43B2-9B514A3DBD72}"/>
                  </a:ext>
                </a:extLst>
              </p:cNvPr>
              <p:cNvSpPr/>
              <p:nvPr/>
            </p:nvSpPr>
            <p:spPr>
              <a:xfrm>
                <a:off x="1363097" y="1326234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13" name="Oval 417">
                <a:extLst>
                  <a:ext uri="{FF2B5EF4-FFF2-40B4-BE49-F238E27FC236}">
                    <a16:creationId xmlns:a16="http://schemas.microsoft.com/office/drawing/2014/main" id="{E7023FE6-1D85-3386-AF9E-418D1EEAAD57}"/>
                  </a:ext>
                </a:extLst>
              </p:cNvPr>
              <p:cNvSpPr/>
              <p:nvPr/>
            </p:nvSpPr>
            <p:spPr>
              <a:xfrm>
                <a:off x="2410500" y="1326234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14" name="Oval 432">
                <a:extLst>
                  <a:ext uri="{FF2B5EF4-FFF2-40B4-BE49-F238E27FC236}">
                    <a16:creationId xmlns:a16="http://schemas.microsoft.com/office/drawing/2014/main" id="{9C68AE0F-F437-4DF6-D225-29CCF211A0D0}"/>
                  </a:ext>
                </a:extLst>
              </p:cNvPr>
              <p:cNvSpPr/>
              <p:nvPr/>
            </p:nvSpPr>
            <p:spPr>
              <a:xfrm>
                <a:off x="3457903" y="1326234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15" name="Oval 447">
                <a:extLst>
                  <a:ext uri="{FF2B5EF4-FFF2-40B4-BE49-F238E27FC236}">
                    <a16:creationId xmlns:a16="http://schemas.microsoft.com/office/drawing/2014/main" id="{D0784CE4-518D-CCEF-6A6A-89BE494ABB0B}"/>
                  </a:ext>
                </a:extLst>
              </p:cNvPr>
              <p:cNvSpPr/>
              <p:nvPr/>
            </p:nvSpPr>
            <p:spPr>
              <a:xfrm>
                <a:off x="4505306" y="1326234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16" name="Oval 462">
                <a:extLst>
                  <a:ext uri="{FF2B5EF4-FFF2-40B4-BE49-F238E27FC236}">
                    <a16:creationId xmlns:a16="http://schemas.microsoft.com/office/drawing/2014/main" id="{13F33A04-EB5E-7D23-0663-1470EECEFF47}"/>
                  </a:ext>
                </a:extLst>
              </p:cNvPr>
              <p:cNvSpPr/>
              <p:nvPr/>
            </p:nvSpPr>
            <p:spPr>
              <a:xfrm>
                <a:off x="5552709" y="1326234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17" name="Oval 477">
                <a:extLst>
                  <a:ext uri="{FF2B5EF4-FFF2-40B4-BE49-F238E27FC236}">
                    <a16:creationId xmlns:a16="http://schemas.microsoft.com/office/drawing/2014/main" id="{A2676C44-4861-3B5C-FA80-3A8A524C9D7B}"/>
                  </a:ext>
                </a:extLst>
              </p:cNvPr>
              <p:cNvSpPr/>
              <p:nvPr/>
            </p:nvSpPr>
            <p:spPr>
              <a:xfrm>
                <a:off x="6600112" y="1326234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18" name="Oval 492">
                <a:extLst>
                  <a:ext uri="{FF2B5EF4-FFF2-40B4-BE49-F238E27FC236}">
                    <a16:creationId xmlns:a16="http://schemas.microsoft.com/office/drawing/2014/main" id="{735AE099-ACDC-DFE7-4F28-DA75853A5D29}"/>
                  </a:ext>
                </a:extLst>
              </p:cNvPr>
              <p:cNvSpPr/>
              <p:nvPr/>
            </p:nvSpPr>
            <p:spPr>
              <a:xfrm>
                <a:off x="7647515" y="1326234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19" name="Oval 795">
                <a:extLst>
                  <a:ext uri="{FF2B5EF4-FFF2-40B4-BE49-F238E27FC236}">
                    <a16:creationId xmlns:a16="http://schemas.microsoft.com/office/drawing/2014/main" id="{851FD024-012A-5990-44A6-CBF6F88D8473}"/>
                  </a:ext>
                </a:extLst>
              </p:cNvPr>
              <p:cNvSpPr/>
              <p:nvPr/>
            </p:nvSpPr>
            <p:spPr>
              <a:xfrm>
                <a:off x="8694918" y="1326234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20" name="Oval 826">
                <a:extLst>
                  <a:ext uri="{FF2B5EF4-FFF2-40B4-BE49-F238E27FC236}">
                    <a16:creationId xmlns:a16="http://schemas.microsoft.com/office/drawing/2014/main" id="{F4DBF7A4-E03D-5B90-0203-18919C7FCBA1}"/>
                  </a:ext>
                </a:extLst>
              </p:cNvPr>
              <p:cNvSpPr/>
              <p:nvPr/>
            </p:nvSpPr>
            <p:spPr>
              <a:xfrm>
                <a:off x="9742321" y="1326234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21" name="Oval 841">
                <a:extLst>
                  <a:ext uri="{FF2B5EF4-FFF2-40B4-BE49-F238E27FC236}">
                    <a16:creationId xmlns:a16="http://schemas.microsoft.com/office/drawing/2014/main" id="{A1131F04-CD87-405F-00D0-172C174E894B}"/>
                  </a:ext>
                </a:extLst>
              </p:cNvPr>
              <p:cNvSpPr/>
              <p:nvPr/>
            </p:nvSpPr>
            <p:spPr>
              <a:xfrm>
                <a:off x="10789724" y="1326234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22" name="Oval 856">
                <a:extLst>
                  <a:ext uri="{FF2B5EF4-FFF2-40B4-BE49-F238E27FC236}">
                    <a16:creationId xmlns:a16="http://schemas.microsoft.com/office/drawing/2014/main" id="{85272AD4-FCA1-366D-F9A9-E8170416E527}"/>
                  </a:ext>
                </a:extLst>
              </p:cNvPr>
              <p:cNvSpPr/>
              <p:nvPr/>
            </p:nvSpPr>
            <p:spPr>
              <a:xfrm>
                <a:off x="11837130" y="1326234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cxnSp>
            <p:nvCxnSpPr>
              <p:cNvPr id="523" name="Straight Connector 866">
                <a:extLst>
                  <a:ext uri="{FF2B5EF4-FFF2-40B4-BE49-F238E27FC236}">
                    <a16:creationId xmlns:a16="http://schemas.microsoft.com/office/drawing/2014/main" id="{E9AEC3B8-543F-C9D9-58B1-313426A7061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0" y="1341102"/>
                <a:ext cx="12188825" cy="0"/>
              </a:xfrm>
              <a:prstGeom prst="lin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85" name="Group 29">
              <a:extLst>
                <a:ext uri="{FF2B5EF4-FFF2-40B4-BE49-F238E27FC236}">
                  <a16:creationId xmlns:a16="http://schemas.microsoft.com/office/drawing/2014/main" id="{D369EE54-CFC6-6EAE-DE24-651B32E0710A}"/>
                </a:ext>
              </a:extLst>
            </p:cNvPr>
            <p:cNvGrpSpPr/>
            <p:nvPr/>
          </p:nvGrpSpPr>
          <p:grpSpPr>
            <a:xfrm>
              <a:off x="315694" y="1954589"/>
              <a:ext cx="11557436" cy="36000"/>
              <a:chOff x="315694" y="1875617"/>
              <a:chExt cx="11557436" cy="36000"/>
            </a:xfrm>
          </p:grpSpPr>
          <p:sp>
            <p:nvSpPr>
              <p:cNvPr id="498" name="Oval 383">
                <a:extLst>
                  <a:ext uri="{FF2B5EF4-FFF2-40B4-BE49-F238E27FC236}">
                    <a16:creationId xmlns:a16="http://schemas.microsoft.com/office/drawing/2014/main" id="{B8FDA2CE-D026-6AF3-B3E1-26B7B5510238}"/>
                  </a:ext>
                </a:extLst>
              </p:cNvPr>
              <p:cNvSpPr/>
              <p:nvPr/>
            </p:nvSpPr>
            <p:spPr>
              <a:xfrm>
                <a:off x="315694" y="1875617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99" name="Oval 401">
                <a:extLst>
                  <a:ext uri="{FF2B5EF4-FFF2-40B4-BE49-F238E27FC236}">
                    <a16:creationId xmlns:a16="http://schemas.microsoft.com/office/drawing/2014/main" id="{61B5C766-3E1B-5315-D9C3-A9C67B049775}"/>
                  </a:ext>
                </a:extLst>
              </p:cNvPr>
              <p:cNvSpPr/>
              <p:nvPr/>
            </p:nvSpPr>
            <p:spPr>
              <a:xfrm>
                <a:off x="1363097" y="1875617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00" name="Oval 416">
                <a:extLst>
                  <a:ext uri="{FF2B5EF4-FFF2-40B4-BE49-F238E27FC236}">
                    <a16:creationId xmlns:a16="http://schemas.microsoft.com/office/drawing/2014/main" id="{EB81402E-FAB5-3D76-4E41-FC75B5CAB092}"/>
                  </a:ext>
                </a:extLst>
              </p:cNvPr>
              <p:cNvSpPr/>
              <p:nvPr/>
            </p:nvSpPr>
            <p:spPr>
              <a:xfrm>
                <a:off x="2410500" y="1875617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01" name="Oval 431">
                <a:extLst>
                  <a:ext uri="{FF2B5EF4-FFF2-40B4-BE49-F238E27FC236}">
                    <a16:creationId xmlns:a16="http://schemas.microsoft.com/office/drawing/2014/main" id="{32B9E54D-CC62-DA40-168C-5D61123752B4}"/>
                  </a:ext>
                </a:extLst>
              </p:cNvPr>
              <p:cNvSpPr/>
              <p:nvPr/>
            </p:nvSpPr>
            <p:spPr>
              <a:xfrm>
                <a:off x="3457903" y="1875617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02" name="Oval 446">
                <a:extLst>
                  <a:ext uri="{FF2B5EF4-FFF2-40B4-BE49-F238E27FC236}">
                    <a16:creationId xmlns:a16="http://schemas.microsoft.com/office/drawing/2014/main" id="{AE0D8D65-D011-9FF4-2122-E1D94634260F}"/>
                  </a:ext>
                </a:extLst>
              </p:cNvPr>
              <p:cNvSpPr/>
              <p:nvPr/>
            </p:nvSpPr>
            <p:spPr>
              <a:xfrm>
                <a:off x="4505306" y="1875617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03" name="Oval 461">
                <a:extLst>
                  <a:ext uri="{FF2B5EF4-FFF2-40B4-BE49-F238E27FC236}">
                    <a16:creationId xmlns:a16="http://schemas.microsoft.com/office/drawing/2014/main" id="{672B4F51-1506-CCFF-8E53-93F5FB6233D1}"/>
                  </a:ext>
                </a:extLst>
              </p:cNvPr>
              <p:cNvSpPr/>
              <p:nvPr/>
            </p:nvSpPr>
            <p:spPr>
              <a:xfrm>
                <a:off x="5552709" y="1875617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04" name="Oval 476">
                <a:extLst>
                  <a:ext uri="{FF2B5EF4-FFF2-40B4-BE49-F238E27FC236}">
                    <a16:creationId xmlns:a16="http://schemas.microsoft.com/office/drawing/2014/main" id="{3D813E96-9828-CBD5-A675-61B49520F89E}"/>
                  </a:ext>
                </a:extLst>
              </p:cNvPr>
              <p:cNvSpPr/>
              <p:nvPr/>
            </p:nvSpPr>
            <p:spPr>
              <a:xfrm>
                <a:off x="6600112" y="1875617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05" name="Oval 491">
                <a:extLst>
                  <a:ext uri="{FF2B5EF4-FFF2-40B4-BE49-F238E27FC236}">
                    <a16:creationId xmlns:a16="http://schemas.microsoft.com/office/drawing/2014/main" id="{1FC77D66-BECE-4970-C986-58A31F7F219C}"/>
                  </a:ext>
                </a:extLst>
              </p:cNvPr>
              <p:cNvSpPr/>
              <p:nvPr/>
            </p:nvSpPr>
            <p:spPr>
              <a:xfrm>
                <a:off x="7647515" y="1875617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06" name="Oval 794">
                <a:extLst>
                  <a:ext uri="{FF2B5EF4-FFF2-40B4-BE49-F238E27FC236}">
                    <a16:creationId xmlns:a16="http://schemas.microsoft.com/office/drawing/2014/main" id="{B5F12D38-EB56-F122-8340-FCA164295E8E}"/>
                  </a:ext>
                </a:extLst>
              </p:cNvPr>
              <p:cNvSpPr/>
              <p:nvPr/>
            </p:nvSpPr>
            <p:spPr>
              <a:xfrm>
                <a:off x="8694918" y="1875617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07" name="Oval 825">
                <a:extLst>
                  <a:ext uri="{FF2B5EF4-FFF2-40B4-BE49-F238E27FC236}">
                    <a16:creationId xmlns:a16="http://schemas.microsoft.com/office/drawing/2014/main" id="{81B68941-8A72-D0A0-9C2B-A30C72842357}"/>
                  </a:ext>
                </a:extLst>
              </p:cNvPr>
              <p:cNvSpPr/>
              <p:nvPr/>
            </p:nvSpPr>
            <p:spPr>
              <a:xfrm>
                <a:off x="9742321" y="1875617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08" name="Oval 840">
                <a:extLst>
                  <a:ext uri="{FF2B5EF4-FFF2-40B4-BE49-F238E27FC236}">
                    <a16:creationId xmlns:a16="http://schemas.microsoft.com/office/drawing/2014/main" id="{5D614516-E315-2FED-4EBC-6557DA270904}"/>
                  </a:ext>
                </a:extLst>
              </p:cNvPr>
              <p:cNvSpPr/>
              <p:nvPr/>
            </p:nvSpPr>
            <p:spPr>
              <a:xfrm>
                <a:off x="10789724" y="1875617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09" name="Oval 855">
                <a:extLst>
                  <a:ext uri="{FF2B5EF4-FFF2-40B4-BE49-F238E27FC236}">
                    <a16:creationId xmlns:a16="http://schemas.microsoft.com/office/drawing/2014/main" id="{3905552F-A5F0-B40D-62A8-AB94D9C75CF3}"/>
                  </a:ext>
                </a:extLst>
              </p:cNvPr>
              <p:cNvSpPr/>
              <p:nvPr/>
            </p:nvSpPr>
            <p:spPr>
              <a:xfrm>
                <a:off x="11837130" y="1875617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</p:grpSp>
        <p:grpSp>
          <p:nvGrpSpPr>
            <p:cNvPr id="386" name="Group 28">
              <a:extLst>
                <a:ext uri="{FF2B5EF4-FFF2-40B4-BE49-F238E27FC236}">
                  <a16:creationId xmlns:a16="http://schemas.microsoft.com/office/drawing/2014/main" id="{849A6BFE-3F76-4D35-9021-CA0BC06FEC39}"/>
                </a:ext>
              </a:extLst>
            </p:cNvPr>
            <p:cNvGrpSpPr/>
            <p:nvPr/>
          </p:nvGrpSpPr>
          <p:grpSpPr>
            <a:xfrm>
              <a:off x="0" y="2530296"/>
              <a:ext cx="12188825" cy="36000"/>
              <a:chOff x="0" y="2425000"/>
              <a:chExt cx="12188825" cy="36000"/>
            </a:xfrm>
          </p:grpSpPr>
          <p:sp>
            <p:nvSpPr>
              <p:cNvPr id="485" name="Oval 385">
                <a:extLst>
                  <a:ext uri="{FF2B5EF4-FFF2-40B4-BE49-F238E27FC236}">
                    <a16:creationId xmlns:a16="http://schemas.microsoft.com/office/drawing/2014/main" id="{DA3D6398-6ADC-1F84-D3AA-5A41DCBBB1BD}"/>
                  </a:ext>
                </a:extLst>
              </p:cNvPr>
              <p:cNvSpPr/>
              <p:nvPr/>
            </p:nvSpPr>
            <p:spPr>
              <a:xfrm>
                <a:off x="315694" y="2425000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86" name="Oval 403">
                <a:extLst>
                  <a:ext uri="{FF2B5EF4-FFF2-40B4-BE49-F238E27FC236}">
                    <a16:creationId xmlns:a16="http://schemas.microsoft.com/office/drawing/2014/main" id="{0E3BCA17-AF47-F05D-9CAE-9BFDDC00F648}"/>
                  </a:ext>
                </a:extLst>
              </p:cNvPr>
              <p:cNvSpPr/>
              <p:nvPr/>
            </p:nvSpPr>
            <p:spPr>
              <a:xfrm>
                <a:off x="1363097" y="2425000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87" name="Oval 418">
                <a:extLst>
                  <a:ext uri="{FF2B5EF4-FFF2-40B4-BE49-F238E27FC236}">
                    <a16:creationId xmlns:a16="http://schemas.microsoft.com/office/drawing/2014/main" id="{E2EC3983-D55A-1FA6-017C-77FA13A8B211}"/>
                  </a:ext>
                </a:extLst>
              </p:cNvPr>
              <p:cNvSpPr/>
              <p:nvPr/>
            </p:nvSpPr>
            <p:spPr>
              <a:xfrm>
                <a:off x="2410500" y="2425000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88" name="Oval 433">
                <a:extLst>
                  <a:ext uri="{FF2B5EF4-FFF2-40B4-BE49-F238E27FC236}">
                    <a16:creationId xmlns:a16="http://schemas.microsoft.com/office/drawing/2014/main" id="{328EB74F-DF1A-467D-DB25-43D4A01750AA}"/>
                  </a:ext>
                </a:extLst>
              </p:cNvPr>
              <p:cNvSpPr/>
              <p:nvPr/>
            </p:nvSpPr>
            <p:spPr>
              <a:xfrm>
                <a:off x="3457903" y="2425000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89" name="Oval 448">
                <a:extLst>
                  <a:ext uri="{FF2B5EF4-FFF2-40B4-BE49-F238E27FC236}">
                    <a16:creationId xmlns:a16="http://schemas.microsoft.com/office/drawing/2014/main" id="{B4F97DF7-4C06-5E2B-25AF-91D76CEFE6C8}"/>
                  </a:ext>
                </a:extLst>
              </p:cNvPr>
              <p:cNvSpPr/>
              <p:nvPr/>
            </p:nvSpPr>
            <p:spPr>
              <a:xfrm>
                <a:off x="4505306" y="2425000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90" name="Oval 463">
                <a:extLst>
                  <a:ext uri="{FF2B5EF4-FFF2-40B4-BE49-F238E27FC236}">
                    <a16:creationId xmlns:a16="http://schemas.microsoft.com/office/drawing/2014/main" id="{3DB24086-32F2-C816-14DC-E6A412DBE3B5}"/>
                  </a:ext>
                </a:extLst>
              </p:cNvPr>
              <p:cNvSpPr/>
              <p:nvPr/>
            </p:nvSpPr>
            <p:spPr>
              <a:xfrm>
                <a:off x="5552709" y="2425000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91" name="Oval 478">
                <a:extLst>
                  <a:ext uri="{FF2B5EF4-FFF2-40B4-BE49-F238E27FC236}">
                    <a16:creationId xmlns:a16="http://schemas.microsoft.com/office/drawing/2014/main" id="{0AFA72DC-75B8-2F5C-935C-7B9CBBD68D5C}"/>
                  </a:ext>
                </a:extLst>
              </p:cNvPr>
              <p:cNvSpPr/>
              <p:nvPr/>
            </p:nvSpPr>
            <p:spPr>
              <a:xfrm>
                <a:off x="6600112" y="2425000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92" name="Oval 493">
                <a:extLst>
                  <a:ext uri="{FF2B5EF4-FFF2-40B4-BE49-F238E27FC236}">
                    <a16:creationId xmlns:a16="http://schemas.microsoft.com/office/drawing/2014/main" id="{249CB01C-494A-94B8-7FA7-7F367565DFC0}"/>
                  </a:ext>
                </a:extLst>
              </p:cNvPr>
              <p:cNvSpPr/>
              <p:nvPr/>
            </p:nvSpPr>
            <p:spPr>
              <a:xfrm>
                <a:off x="7647515" y="2425000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93" name="Oval 796">
                <a:extLst>
                  <a:ext uri="{FF2B5EF4-FFF2-40B4-BE49-F238E27FC236}">
                    <a16:creationId xmlns:a16="http://schemas.microsoft.com/office/drawing/2014/main" id="{0DBBF0B1-048F-B2FB-A2BD-A4AEE1E5640E}"/>
                  </a:ext>
                </a:extLst>
              </p:cNvPr>
              <p:cNvSpPr/>
              <p:nvPr/>
            </p:nvSpPr>
            <p:spPr>
              <a:xfrm>
                <a:off x="8694918" y="2425000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94" name="Oval 827">
                <a:extLst>
                  <a:ext uri="{FF2B5EF4-FFF2-40B4-BE49-F238E27FC236}">
                    <a16:creationId xmlns:a16="http://schemas.microsoft.com/office/drawing/2014/main" id="{99E53915-5042-84C3-128B-3E5DC29CCC78}"/>
                  </a:ext>
                </a:extLst>
              </p:cNvPr>
              <p:cNvSpPr/>
              <p:nvPr/>
            </p:nvSpPr>
            <p:spPr>
              <a:xfrm>
                <a:off x="9742321" y="2425000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95" name="Oval 842">
                <a:extLst>
                  <a:ext uri="{FF2B5EF4-FFF2-40B4-BE49-F238E27FC236}">
                    <a16:creationId xmlns:a16="http://schemas.microsoft.com/office/drawing/2014/main" id="{49B1DB9D-18F1-F9D1-71B1-72101BBEF8B9}"/>
                  </a:ext>
                </a:extLst>
              </p:cNvPr>
              <p:cNvSpPr/>
              <p:nvPr/>
            </p:nvSpPr>
            <p:spPr>
              <a:xfrm>
                <a:off x="10789724" y="2425000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96" name="Oval 857">
                <a:extLst>
                  <a:ext uri="{FF2B5EF4-FFF2-40B4-BE49-F238E27FC236}">
                    <a16:creationId xmlns:a16="http://schemas.microsoft.com/office/drawing/2014/main" id="{D70D3FE2-5D42-BBF3-04BD-22CFC8351CD5}"/>
                  </a:ext>
                </a:extLst>
              </p:cNvPr>
              <p:cNvSpPr/>
              <p:nvPr/>
            </p:nvSpPr>
            <p:spPr>
              <a:xfrm>
                <a:off x="11837130" y="2425000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cxnSp>
            <p:nvCxnSpPr>
              <p:cNvPr id="497" name="Straight Connector 868">
                <a:extLst>
                  <a:ext uri="{FF2B5EF4-FFF2-40B4-BE49-F238E27FC236}">
                    <a16:creationId xmlns:a16="http://schemas.microsoft.com/office/drawing/2014/main" id="{E8E06518-81C8-913D-9CC3-619612D4624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0" y="2439136"/>
                <a:ext cx="12188825" cy="0"/>
              </a:xfrm>
              <a:prstGeom prst="lin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87" name="Group 27">
              <a:extLst>
                <a:ext uri="{FF2B5EF4-FFF2-40B4-BE49-F238E27FC236}">
                  <a16:creationId xmlns:a16="http://schemas.microsoft.com/office/drawing/2014/main" id="{AA42EDF9-B180-298D-1EB5-B26DCCDEED22}"/>
                </a:ext>
              </a:extLst>
            </p:cNvPr>
            <p:cNvGrpSpPr/>
            <p:nvPr/>
          </p:nvGrpSpPr>
          <p:grpSpPr>
            <a:xfrm>
              <a:off x="0" y="3106003"/>
              <a:ext cx="12188825" cy="36000"/>
              <a:chOff x="0" y="2974383"/>
              <a:chExt cx="12188825" cy="36000"/>
            </a:xfrm>
          </p:grpSpPr>
          <p:sp>
            <p:nvSpPr>
              <p:cNvPr id="472" name="Oval 386">
                <a:extLst>
                  <a:ext uri="{FF2B5EF4-FFF2-40B4-BE49-F238E27FC236}">
                    <a16:creationId xmlns:a16="http://schemas.microsoft.com/office/drawing/2014/main" id="{59910419-D28B-CB04-3987-185B25F49D57}"/>
                  </a:ext>
                </a:extLst>
              </p:cNvPr>
              <p:cNvSpPr/>
              <p:nvPr/>
            </p:nvSpPr>
            <p:spPr>
              <a:xfrm>
                <a:off x="315694" y="2974383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73" name="Oval 404">
                <a:extLst>
                  <a:ext uri="{FF2B5EF4-FFF2-40B4-BE49-F238E27FC236}">
                    <a16:creationId xmlns:a16="http://schemas.microsoft.com/office/drawing/2014/main" id="{4DA914EC-2162-7980-DDBB-ED6156E9A8D0}"/>
                  </a:ext>
                </a:extLst>
              </p:cNvPr>
              <p:cNvSpPr/>
              <p:nvPr/>
            </p:nvSpPr>
            <p:spPr>
              <a:xfrm>
                <a:off x="1363097" y="2974383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74" name="Oval 419">
                <a:extLst>
                  <a:ext uri="{FF2B5EF4-FFF2-40B4-BE49-F238E27FC236}">
                    <a16:creationId xmlns:a16="http://schemas.microsoft.com/office/drawing/2014/main" id="{61C4B0C5-0F4D-3774-6FEF-C6DDE14A0E62}"/>
                  </a:ext>
                </a:extLst>
              </p:cNvPr>
              <p:cNvSpPr/>
              <p:nvPr/>
            </p:nvSpPr>
            <p:spPr>
              <a:xfrm>
                <a:off x="2410500" y="2974383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75" name="Oval 434">
                <a:extLst>
                  <a:ext uri="{FF2B5EF4-FFF2-40B4-BE49-F238E27FC236}">
                    <a16:creationId xmlns:a16="http://schemas.microsoft.com/office/drawing/2014/main" id="{82F36389-874A-4CB0-8101-C1A7B997F4E0}"/>
                  </a:ext>
                </a:extLst>
              </p:cNvPr>
              <p:cNvSpPr/>
              <p:nvPr/>
            </p:nvSpPr>
            <p:spPr>
              <a:xfrm>
                <a:off x="3457903" y="2974383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76" name="Oval 449">
                <a:extLst>
                  <a:ext uri="{FF2B5EF4-FFF2-40B4-BE49-F238E27FC236}">
                    <a16:creationId xmlns:a16="http://schemas.microsoft.com/office/drawing/2014/main" id="{37AC092E-82F2-CD01-69AE-5E36B7AC35D3}"/>
                  </a:ext>
                </a:extLst>
              </p:cNvPr>
              <p:cNvSpPr/>
              <p:nvPr/>
            </p:nvSpPr>
            <p:spPr>
              <a:xfrm>
                <a:off x="4505306" y="2974383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77" name="Oval 464">
                <a:extLst>
                  <a:ext uri="{FF2B5EF4-FFF2-40B4-BE49-F238E27FC236}">
                    <a16:creationId xmlns:a16="http://schemas.microsoft.com/office/drawing/2014/main" id="{1274AB23-7B23-3334-7171-4CF0C672A39D}"/>
                  </a:ext>
                </a:extLst>
              </p:cNvPr>
              <p:cNvSpPr/>
              <p:nvPr/>
            </p:nvSpPr>
            <p:spPr>
              <a:xfrm>
                <a:off x="5552709" y="2974383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78" name="Oval 479">
                <a:extLst>
                  <a:ext uri="{FF2B5EF4-FFF2-40B4-BE49-F238E27FC236}">
                    <a16:creationId xmlns:a16="http://schemas.microsoft.com/office/drawing/2014/main" id="{48303279-EEF9-6D74-49AF-8A5AECE8395E}"/>
                  </a:ext>
                </a:extLst>
              </p:cNvPr>
              <p:cNvSpPr/>
              <p:nvPr/>
            </p:nvSpPr>
            <p:spPr>
              <a:xfrm>
                <a:off x="6600112" y="2974383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79" name="Oval 494">
                <a:extLst>
                  <a:ext uri="{FF2B5EF4-FFF2-40B4-BE49-F238E27FC236}">
                    <a16:creationId xmlns:a16="http://schemas.microsoft.com/office/drawing/2014/main" id="{686FA632-5A03-5F9A-1BD5-DCDFD72FE82E}"/>
                  </a:ext>
                </a:extLst>
              </p:cNvPr>
              <p:cNvSpPr/>
              <p:nvPr/>
            </p:nvSpPr>
            <p:spPr>
              <a:xfrm>
                <a:off x="7647515" y="2974383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80" name="Oval 797">
                <a:extLst>
                  <a:ext uri="{FF2B5EF4-FFF2-40B4-BE49-F238E27FC236}">
                    <a16:creationId xmlns:a16="http://schemas.microsoft.com/office/drawing/2014/main" id="{0E4A9764-FC56-C764-F1BD-E6E3279CAD74}"/>
                  </a:ext>
                </a:extLst>
              </p:cNvPr>
              <p:cNvSpPr/>
              <p:nvPr/>
            </p:nvSpPr>
            <p:spPr>
              <a:xfrm>
                <a:off x="8694918" y="2974383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81" name="Oval 828">
                <a:extLst>
                  <a:ext uri="{FF2B5EF4-FFF2-40B4-BE49-F238E27FC236}">
                    <a16:creationId xmlns:a16="http://schemas.microsoft.com/office/drawing/2014/main" id="{A55D3C41-0ED2-A317-1D60-0884F6AD3DFC}"/>
                  </a:ext>
                </a:extLst>
              </p:cNvPr>
              <p:cNvSpPr/>
              <p:nvPr/>
            </p:nvSpPr>
            <p:spPr>
              <a:xfrm>
                <a:off x="9742321" y="2974383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82" name="Oval 843">
                <a:extLst>
                  <a:ext uri="{FF2B5EF4-FFF2-40B4-BE49-F238E27FC236}">
                    <a16:creationId xmlns:a16="http://schemas.microsoft.com/office/drawing/2014/main" id="{AF091ACF-DF13-C1B7-97AA-A585B9649262}"/>
                  </a:ext>
                </a:extLst>
              </p:cNvPr>
              <p:cNvSpPr/>
              <p:nvPr/>
            </p:nvSpPr>
            <p:spPr>
              <a:xfrm>
                <a:off x="10789724" y="2974383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83" name="Oval 858">
                <a:extLst>
                  <a:ext uri="{FF2B5EF4-FFF2-40B4-BE49-F238E27FC236}">
                    <a16:creationId xmlns:a16="http://schemas.microsoft.com/office/drawing/2014/main" id="{5896ABA1-25FF-F7B3-DC6C-3E7B3C28C87C}"/>
                  </a:ext>
                </a:extLst>
              </p:cNvPr>
              <p:cNvSpPr/>
              <p:nvPr/>
            </p:nvSpPr>
            <p:spPr>
              <a:xfrm>
                <a:off x="11837130" y="2974383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cxnSp>
            <p:nvCxnSpPr>
              <p:cNvPr id="484" name="Straight Connector 869">
                <a:extLst>
                  <a:ext uri="{FF2B5EF4-FFF2-40B4-BE49-F238E27FC236}">
                    <a16:creationId xmlns:a16="http://schemas.microsoft.com/office/drawing/2014/main" id="{2E92D52B-095A-D436-B773-513579C8ED1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0" y="2988153"/>
                <a:ext cx="12188825" cy="0"/>
              </a:xfrm>
              <a:prstGeom prst="lin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88" name="Group 26">
              <a:extLst>
                <a:ext uri="{FF2B5EF4-FFF2-40B4-BE49-F238E27FC236}">
                  <a16:creationId xmlns:a16="http://schemas.microsoft.com/office/drawing/2014/main" id="{1ADD54F5-6F1C-2427-FEE3-944E16AA572D}"/>
                </a:ext>
              </a:extLst>
            </p:cNvPr>
            <p:cNvGrpSpPr/>
            <p:nvPr/>
          </p:nvGrpSpPr>
          <p:grpSpPr>
            <a:xfrm>
              <a:off x="0" y="3681710"/>
              <a:ext cx="12188825" cy="36000"/>
              <a:chOff x="0" y="3523766"/>
              <a:chExt cx="12188825" cy="36000"/>
            </a:xfrm>
          </p:grpSpPr>
          <p:sp>
            <p:nvSpPr>
              <p:cNvPr id="459" name="Oval 387">
                <a:extLst>
                  <a:ext uri="{FF2B5EF4-FFF2-40B4-BE49-F238E27FC236}">
                    <a16:creationId xmlns:a16="http://schemas.microsoft.com/office/drawing/2014/main" id="{17E3BD5C-85B4-75FC-7B7D-642A9DA82014}"/>
                  </a:ext>
                </a:extLst>
              </p:cNvPr>
              <p:cNvSpPr/>
              <p:nvPr/>
            </p:nvSpPr>
            <p:spPr>
              <a:xfrm>
                <a:off x="315694" y="3523766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60" name="Oval 405">
                <a:extLst>
                  <a:ext uri="{FF2B5EF4-FFF2-40B4-BE49-F238E27FC236}">
                    <a16:creationId xmlns:a16="http://schemas.microsoft.com/office/drawing/2014/main" id="{8AA30900-75E3-EFFF-DF20-BB482866DA7B}"/>
                  </a:ext>
                </a:extLst>
              </p:cNvPr>
              <p:cNvSpPr/>
              <p:nvPr/>
            </p:nvSpPr>
            <p:spPr>
              <a:xfrm>
                <a:off x="1363097" y="3523766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61" name="Oval 420">
                <a:extLst>
                  <a:ext uri="{FF2B5EF4-FFF2-40B4-BE49-F238E27FC236}">
                    <a16:creationId xmlns:a16="http://schemas.microsoft.com/office/drawing/2014/main" id="{32DA7753-54BF-A939-1136-8B6B25FC425B}"/>
                  </a:ext>
                </a:extLst>
              </p:cNvPr>
              <p:cNvSpPr/>
              <p:nvPr/>
            </p:nvSpPr>
            <p:spPr>
              <a:xfrm>
                <a:off x="2410500" y="3523766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62" name="Oval 435">
                <a:extLst>
                  <a:ext uri="{FF2B5EF4-FFF2-40B4-BE49-F238E27FC236}">
                    <a16:creationId xmlns:a16="http://schemas.microsoft.com/office/drawing/2014/main" id="{D43DD941-BBFF-4E0B-18DF-D8BC49DC0449}"/>
                  </a:ext>
                </a:extLst>
              </p:cNvPr>
              <p:cNvSpPr/>
              <p:nvPr/>
            </p:nvSpPr>
            <p:spPr>
              <a:xfrm>
                <a:off x="3457903" y="3523766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63" name="Oval 450">
                <a:extLst>
                  <a:ext uri="{FF2B5EF4-FFF2-40B4-BE49-F238E27FC236}">
                    <a16:creationId xmlns:a16="http://schemas.microsoft.com/office/drawing/2014/main" id="{88510F1D-9591-6697-899C-482803853B59}"/>
                  </a:ext>
                </a:extLst>
              </p:cNvPr>
              <p:cNvSpPr/>
              <p:nvPr/>
            </p:nvSpPr>
            <p:spPr>
              <a:xfrm>
                <a:off x="4505306" y="3523766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64" name="Oval 465">
                <a:extLst>
                  <a:ext uri="{FF2B5EF4-FFF2-40B4-BE49-F238E27FC236}">
                    <a16:creationId xmlns:a16="http://schemas.microsoft.com/office/drawing/2014/main" id="{0E11ABF2-9DC9-C2CD-5E5B-C7AA3FA60D37}"/>
                  </a:ext>
                </a:extLst>
              </p:cNvPr>
              <p:cNvSpPr/>
              <p:nvPr/>
            </p:nvSpPr>
            <p:spPr>
              <a:xfrm>
                <a:off x="5552709" y="3523766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65" name="Oval 480">
                <a:extLst>
                  <a:ext uri="{FF2B5EF4-FFF2-40B4-BE49-F238E27FC236}">
                    <a16:creationId xmlns:a16="http://schemas.microsoft.com/office/drawing/2014/main" id="{CB9BA72B-4416-A629-F077-965C8B06C7E1}"/>
                  </a:ext>
                </a:extLst>
              </p:cNvPr>
              <p:cNvSpPr/>
              <p:nvPr/>
            </p:nvSpPr>
            <p:spPr>
              <a:xfrm>
                <a:off x="6600112" y="3523766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66" name="Oval 495">
                <a:extLst>
                  <a:ext uri="{FF2B5EF4-FFF2-40B4-BE49-F238E27FC236}">
                    <a16:creationId xmlns:a16="http://schemas.microsoft.com/office/drawing/2014/main" id="{E49C2FF5-6898-E7B7-E2CF-81DC36E16052}"/>
                  </a:ext>
                </a:extLst>
              </p:cNvPr>
              <p:cNvSpPr/>
              <p:nvPr/>
            </p:nvSpPr>
            <p:spPr>
              <a:xfrm>
                <a:off x="7647515" y="3523766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67" name="Oval 798">
                <a:extLst>
                  <a:ext uri="{FF2B5EF4-FFF2-40B4-BE49-F238E27FC236}">
                    <a16:creationId xmlns:a16="http://schemas.microsoft.com/office/drawing/2014/main" id="{1AB93A9D-5221-DE7D-C67B-F501D9BC63BC}"/>
                  </a:ext>
                </a:extLst>
              </p:cNvPr>
              <p:cNvSpPr/>
              <p:nvPr/>
            </p:nvSpPr>
            <p:spPr>
              <a:xfrm>
                <a:off x="8694918" y="3523766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68" name="Oval 829">
                <a:extLst>
                  <a:ext uri="{FF2B5EF4-FFF2-40B4-BE49-F238E27FC236}">
                    <a16:creationId xmlns:a16="http://schemas.microsoft.com/office/drawing/2014/main" id="{84457A60-46D9-2780-A912-34D330EC1C0A}"/>
                  </a:ext>
                </a:extLst>
              </p:cNvPr>
              <p:cNvSpPr/>
              <p:nvPr/>
            </p:nvSpPr>
            <p:spPr>
              <a:xfrm>
                <a:off x="9742321" y="3523766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69" name="Oval 844">
                <a:extLst>
                  <a:ext uri="{FF2B5EF4-FFF2-40B4-BE49-F238E27FC236}">
                    <a16:creationId xmlns:a16="http://schemas.microsoft.com/office/drawing/2014/main" id="{51F91909-9049-8F19-7698-17DD56964D34}"/>
                  </a:ext>
                </a:extLst>
              </p:cNvPr>
              <p:cNvSpPr/>
              <p:nvPr/>
            </p:nvSpPr>
            <p:spPr>
              <a:xfrm>
                <a:off x="10789724" y="3523766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70" name="Oval 859">
                <a:extLst>
                  <a:ext uri="{FF2B5EF4-FFF2-40B4-BE49-F238E27FC236}">
                    <a16:creationId xmlns:a16="http://schemas.microsoft.com/office/drawing/2014/main" id="{6C01B837-8BF5-A236-C540-EBE345B68556}"/>
                  </a:ext>
                </a:extLst>
              </p:cNvPr>
              <p:cNvSpPr/>
              <p:nvPr/>
            </p:nvSpPr>
            <p:spPr>
              <a:xfrm>
                <a:off x="11837130" y="3523766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cxnSp>
            <p:nvCxnSpPr>
              <p:cNvPr id="471" name="Straight Connector 870">
                <a:extLst>
                  <a:ext uri="{FF2B5EF4-FFF2-40B4-BE49-F238E27FC236}">
                    <a16:creationId xmlns:a16="http://schemas.microsoft.com/office/drawing/2014/main" id="{35F9329B-9FC1-7C81-F1C1-6EA8D3E5093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0" y="3537170"/>
                <a:ext cx="12188825" cy="0"/>
              </a:xfrm>
              <a:prstGeom prst="lin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89" name="Group 25">
              <a:extLst>
                <a:ext uri="{FF2B5EF4-FFF2-40B4-BE49-F238E27FC236}">
                  <a16:creationId xmlns:a16="http://schemas.microsoft.com/office/drawing/2014/main" id="{436F78DD-DF71-6566-3DE0-E757196FF1FC}"/>
                </a:ext>
              </a:extLst>
            </p:cNvPr>
            <p:cNvGrpSpPr/>
            <p:nvPr/>
          </p:nvGrpSpPr>
          <p:grpSpPr>
            <a:xfrm>
              <a:off x="0" y="4257417"/>
              <a:ext cx="12188825" cy="36000"/>
              <a:chOff x="0" y="4073149"/>
              <a:chExt cx="12188825" cy="36000"/>
            </a:xfrm>
          </p:grpSpPr>
          <p:sp>
            <p:nvSpPr>
              <p:cNvPr id="446" name="Oval 388">
                <a:extLst>
                  <a:ext uri="{FF2B5EF4-FFF2-40B4-BE49-F238E27FC236}">
                    <a16:creationId xmlns:a16="http://schemas.microsoft.com/office/drawing/2014/main" id="{BE699E21-F67A-3CC9-D946-30CD944C9923}"/>
                  </a:ext>
                </a:extLst>
              </p:cNvPr>
              <p:cNvSpPr/>
              <p:nvPr/>
            </p:nvSpPr>
            <p:spPr>
              <a:xfrm>
                <a:off x="315694" y="4073149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47" name="Oval 406">
                <a:extLst>
                  <a:ext uri="{FF2B5EF4-FFF2-40B4-BE49-F238E27FC236}">
                    <a16:creationId xmlns:a16="http://schemas.microsoft.com/office/drawing/2014/main" id="{FF0A446F-1B16-8083-5690-4BDD5358AD20}"/>
                  </a:ext>
                </a:extLst>
              </p:cNvPr>
              <p:cNvSpPr/>
              <p:nvPr/>
            </p:nvSpPr>
            <p:spPr>
              <a:xfrm>
                <a:off x="1363097" y="4073149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48" name="Oval 421">
                <a:extLst>
                  <a:ext uri="{FF2B5EF4-FFF2-40B4-BE49-F238E27FC236}">
                    <a16:creationId xmlns:a16="http://schemas.microsoft.com/office/drawing/2014/main" id="{7644050E-CF2D-782E-751C-5E1AF34A75C3}"/>
                  </a:ext>
                </a:extLst>
              </p:cNvPr>
              <p:cNvSpPr/>
              <p:nvPr/>
            </p:nvSpPr>
            <p:spPr>
              <a:xfrm>
                <a:off x="2410500" y="4073149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49" name="Oval 436">
                <a:extLst>
                  <a:ext uri="{FF2B5EF4-FFF2-40B4-BE49-F238E27FC236}">
                    <a16:creationId xmlns:a16="http://schemas.microsoft.com/office/drawing/2014/main" id="{56650DBC-0B69-8D94-6082-667FAF91197B}"/>
                  </a:ext>
                </a:extLst>
              </p:cNvPr>
              <p:cNvSpPr/>
              <p:nvPr/>
            </p:nvSpPr>
            <p:spPr>
              <a:xfrm>
                <a:off x="3457903" y="4073149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50" name="Oval 451">
                <a:extLst>
                  <a:ext uri="{FF2B5EF4-FFF2-40B4-BE49-F238E27FC236}">
                    <a16:creationId xmlns:a16="http://schemas.microsoft.com/office/drawing/2014/main" id="{2F0B432B-6B39-22D5-F408-30B111330987}"/>
                  </a:ext>
                </a:extLst>
              </p:cNvPr>
              <p:cNvSpPr/>
              <p:nvPr/>
            </p:nvSpPr>
            <p:spPr>
              <a:xfrm>
                <a:off x="4505306" y="4073149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51" name="Oval 466">
                <a:extLst>
                  <a:ext uri="{FF2B5EF4-FFF2-40B4-BE49-F238E27FC236}">
                    <a16:creationId xmlns:a16="http://schemas.microsoft.com/office/drawing/2014/main" id="{4666EC1F-5C63-8D6A-AD92-2E417B4AB7FE}"/>
                  </a:ext>
                </a:extLst>
              </p:cNvPr>
              <p:cNvSpPr/>
              <p:nvPr/>
            </p:nvSpPr>
            <p:spPr>
              <a:xfrm>
                <a:off x="5552709" y="4073149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52" name="Oval 481">
                <a:extLst>
                  <a:ext uri="{FF2B5EF4-FFF2-40B4-BE49-F238E27FC236}">
                    <a16:creationId xmlns:a16="http://schemas.microsoft.com/office/drawing/2014/main" id="{37CC663F-4EBA-CD57-660F-A7907FEBEB2A}"/>
                  </a:ext>
                </a:extLst>
              </p:cNvPr>
              <p:cNvSpPr/>
              <p:nvPr/>
            </p:nvSpPr>
            <p:spPr>
              <a:xfrm>
                <a:off x="6600112" y="4073149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53" name="Oval 496">
                <a:extLst>
                  <a:ext uri="{FF2B5EF4-FFF2-40B4-BE49-F238E27FC236}">
                    <a16:creationId xmlns:a16="http://schemas.microsoft.com/office/drawing/2014/main" id="{2194603F-76A1-DBCF-69E6-6FCA16BC473B}"/>
                  </a:ext>
                </a:extLst>
              </p:cNvPr>
              <p:cNvSpPr/>
              <p:nvPr/>
            </p:nvSpPr>
            <p:spPr>
              <a:xfrm>
                <a:off x="7647515" y="4073149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54" name="Oval 799">
                <a:extLst>
                  <a:ext uri="{FF2B5EF4-FFF2-40B4-BE49-F238E27FC236}">
                    <a16:creationId xmlns:a16="http://schemas.microsoft.com/office/drawing/2014/main" id="{5E595529-A3FF-9BFB-45A3-D99A57729A9A}"/>
                  </a:ext>
                </a:extLst>
              </p:cNvPr>
              <p:cNvSpPr/>
              <p:nvPr/>
            </p:nvSpPr>
            <p:spPr>
              <a:xfrm>
                <a:off x="8694918" y="4073149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55" name="Oval 830">
                <a:extLst>
                  <a:ext uri="{FF2B5EF4-FFF2-40B4-BE49-F238E27FC236}">
                    <a16:creationId xmlns:a16="http://schemas.microsoft.com/office/drawing/2014/main" id="{9DAD2927-02A0-E841-F558-32BAA8E5B40B}"/>
                  </a:ext>
                </a:extLst>
              </p:cNvPr>
              <p:cNvSpPr/>
              <p:nvPr/>
            </p:nvSpPr>
            <p:spPr>
              <a:xfrm>
                <a:off x="9742321" y="4073149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56" name="Oval 845">
                <a:extLst>
                  <a:ext uri="{FF2B5EF4-FFF2-40B4-BE49-F238E27FC236}">
                    <a16:creationId xmlns:a16="http://schemas.microsoft.com/office/drawing/2014/main" id="{E56664F9-DBBC-20CE-2504-0B268DA45D0C}"/>
                  </a:ext>
                </a:extLst>
              </p:cNvPr>
              <p:cNvSpPr/>
              <p:nvPr/>
            </p:nvSpPr>
            <p:spPr>
              <a:xfrm>
                <a:off x="10789724" y="4073149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57" name="Oval 860">
                <a:extLst>
                  <a:ext uri="{FF2B5EF4-FFF2-40B4-BE49-F238E27FC236}">
                    <a16:creationId xmlns:a16="http://schemas.microsoft.com/office/drawing/2014/main" id="{B30BB273-805B-B650-86D5-60A4B254E897}"/>
                  </a:ext>
                </a:extLst>
              </p:cNvPr>
              <p:cNvSpPr/>
              <p:nvPr/>
            </p:nvSpPr>
            <p:spPr>
              <a:xfrm>
                <a:off x="11837130" y="4073149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cxnSp>
            <p:nvCxnSpPr>
              <p:cNvPr id="458" name="Straight Connector 871">
                <a:extLst>
                  <a:ext uri="{FF2B5EF4-FFF2-40B4-BE49-F238E27FC236}">
                    <a16:creationId xmlns:a16="http://schemas.microsoft.com/office/drawing/2014/main" id="{F7A7300C-E124-6AFF-12AA-352D899C4A7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0" y="4086187"/>
                <a:ext cx="12188825" cy="0"/>
              </a:xfrm>
              <a:prstGeom prst="lin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90" name="Group 24">
              <a:extLst>
                <a:ext uri="{FF2B5EF4-FFF2-40B4-BE49-F238E27FC236}">
                  <a16:creationId xmlns:a16="http://schemas.microsoft.com/office/drawing/2014/main" id="{3DAEA088-7F48-336B-0C78-F4BA4AB705E8}"/>
                </a:ext>
              </a:extLst>
            </p:cNvPr>
            <p:cNvGrpSpPr/>
            <p:nvPr/>
          </p:nvGrpSpPr>
          <p:grpSpPr>
            <a:xfrm>
              <a:off x="0" y="4833124"/>
              <a:ext cx="12188825" cy="36000"/>
              <a:chOff x="0" y="4622532"/>
              <a:chExt cx="12188825" cy="36000"/>
            </a:xfrm>
          </p:grpSpPr>
          <p:sp>
            <p:nvSpPr>
              <p:cNvPr id="433" name="Oval 389">
                <a:extLst>
                  <a:ext uri="{FF2B5EF4-FFF2-40B4-BE49-F238E27FC236}">
                    <a16:creationId xmlns:a16="http://schemas.microsoft.com/office/drawing/2014/main" id="{57EA120E-3E97-4F32-335F-7A335F3AF0AB}"/>
                  </a:ext>
                </a:extLst>
              </p:cNvPr>
              <p:cNvSpPr/>
              <p:nvPr/>
            </p:nvSpPr>
            <p:spPr>
              <a:xfrm>
                <a:off x="315694" y="4622532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34" name="Oval 407">
                <a:extLst>
                  <a:ext uri="{FF2B5EF4-FFF2-40B4-BE49-F238E27FC236}">
                    <a16:creationId xmlns:a16="http://schemas.microsoft.com/office/drawing/2014/main" id="{4A953258-09B3-8A9D-4A52-B5C58AEF3B6C}"/>
                  </a:ext>
                </a:extLst>
              </p:cNvPr>
              <p:cNvSpPr/>
              <p:nvPr/>
            </p:nvSpPr>
            <p:spPr>
              <a:xfrm>
                <a:off x="1363097" y="4622532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35" name="Oval 422">
                <a:extLst>
                  <a:ext uri="{FF2B5EF4-FFF2-40B4-BE49-F238E27FC236}">
                    <a16:creationId xmlns:a16="http://schemas.microsoft.com/office/drawing/2014/main" id="{90A0E934-521B-07EB-36FC-E78313537E9A}"/>
                  </a:ext>
                </a:extLst>
              </p:cNvPr>
              <p:cNvSpPr/>
              <p:nvPr/>
            </p:nvSpPr>
            <p:spPr>
              <a:xfrm>
                <a:off x="2410500" y="4622532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36" name="Oval 437">
                <a:extLst>
                  <a:ext uri="{FF2B5EF4-FFF2-40B4-BE49-F238E27FC236}">
                    <a16:creationId xmlns:a16="http://schemas.microsoft.com/office/drawing/2014/main" id="{D41A4889-0020-4D4A-2DF8-0CB3CA21A8BA}"/>
                  </a:ext>
                </a:extLst>
              </p:cNvPr>
              <p:cNvSpPr/>
              <p:nvPr/>
            </p:nvSpPr>
            <p:spPr>
              <a:xfrm>
                <a:off x="3457903" y="4622532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37" name="Oval 452">
                <a:extLst>
                  <a:ext uri="{FF2B5EF4-FFF2-40B4-BE49-F238E27FC236}">
                    <a16:creationId xmlns:a16="http://schemas.microsoft.com/office/drawing/2014/main" id="{66ED3BD6-DD82-0ADF-1282-F80944A722FF}"/>
                  </a:ext>
                </a:extLst>
              </p:cNvPr>
              <p:cNvSpPr/>
              <p:nvPr/>
            </p:nvSpPr>
            <p:spPr>
              <a:xfrm>
                <a:off x="4505306" y="4622532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38" name="Oval 467">
                <a:extLst>
                  <a:ext uri="{FF2B5EF4-FFF2-40B4-BE49-F238E27FC236}">
                    <a16:creationId xmlns:a16="http://schemas.microsoft.com/office/drawing/2014/main" id="{FBB12954-6C78-0A2B-7531-7C5D79DA48F7}"/>
                  </a:ext>
                </a:extLst>
              </p:cNvPr>
              <p:cNvSpPr/>
              <p:nvPr/>
            </p:nvSpPr>
            <p:spPr>
              <a:xfrm>
                <a:off x="5552709" y="4622532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39" name="Oval 482">
                <a:extLst>
                  <a:ext uri="{FF2B5EF4-FFF2-40B4-BE49-F238E27FC236}">
                    <a16:creationId xmlns:a16="http://schemas.microsoft.com/office/drawing/2014/main" id="{615E3339-901B-3C56-7C3F-EEBACF19ACAA}"/>
                  </a:ext>
                </a:extLst>
              </p:cNvPr>
              <p:cNvSpPr/>
              <p:nvPr/>
            </p:nvSpPr>
            <p:spPr>
              <a:xfrm>
                <a:off x="6600112" y="4622532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40" name="Oval 497">
                <a:extLst>
                  <a:ext uri="{FF2B5EF4-FFF2-40B4-BE49-F238E27FC236}">
                    <a16:creationId xmlns:a16="http://schemas.microsoft.com/office/drawing/2014/main" id="{6E19D06F-4D72-3295-4A20-E8F9C80F98E0}"/>
                  </a:ext>
                </a:extLst>
              </p:cNvPr>
              <p:cNvSpPr/>
              <p:nvPr/>
            </p:nvSpPr>
            <p:spPr>
              <a:xfrm>
                <a:off x="7647515" y="4622532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41" name="Oval 800">
                <a:extLst>
                  <a:ext uri="{FF2B5EF4-FFF2-40B4-BE49-F238E27FC236}">
                    <a16:creationId xmlns:a16="http://schemas.microsoft.com/office/drawing/2014/main" id="{96078472-DFE4-31F8-3CD7-B6CD77AB0355}"/>
                  </a:ext>
                </a:extLst>
              </p:cNvPr>
              <p:cNvSpPr/>
              <p:nvPr/>
            </p:nvSpPr>
            <p:spPr>
              <a:xfrm>
                <a:off x="8694918" y="4622532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42" name="Oval 831">
                <a:extLst>
                  <a:ext uri="{FF2B5EF4-FFF2-40B4-BE49-F238E27FC236}">
                    <a16:creationId xmlns:a16="http://schemas.microsoft.com/office/drawing/2014/main" id="{5A53E187-64C1-5F38-36E4-209FE4D7AD3C}"/>
                  </a:ext>
                </a:extLst>
              </p:cNvPr>
              <p:cNvSpPr/>
              <p:nvPr/>
            </p:nvSpPr>
            <p:spPr>
              <a:xfrm>
                <a:off x="9742321" y="4622532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43" name="Oval 846">
                <a:extLst>
                  <a:ext uri="{FF2B5EF4-FFF2-40B4-BE49-F238E27FC236}">
                    <a16:creationId xmlns:a16="http://schemas.microsoft.com/office/drawing/2014/main" id="{BB5CBCCF-4A9C-C44A-70BA-FA554FF9F06F}"/>
                  </a:ext>
                </a:extLst>
              </p:cNvPr>
              <p:cNvSpPr/>
              <p:nvPr/>
            </p:nvSpPr>
            <p:spPr>
              <a:xfrm>
                <a:off x="10789724" y="4622532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44" name="Oval 861">
                <a:extLst>
                  <a:ext uri="{FF2B5EF4-FFF2-40B4-BE49-F238E27FC236}">
                    <a16:creationId xmlns:a16="http://schemas.microsoft.com/office/drawing/2014/main" id="{633A34F8-1DDD-8AA3-E62F-594057861409}"/>
                  </a:ext>
                </a:extLst>
              </p:cNvPr>
              <p:cNvSpPr/>
              <p:nvPr/>
            </p:nvSpPr>
            <p:spPr>
              <a:xfrm>
                <a:off x="11837130" y="4622532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cxnSp>
            <p:nvCxnSpPr>
              <p:cNvPr id="445" name="Straight Connector 872">
                <a:extLst>
                  <a:ext uri="{FF2B5EF4-FFF2-40B4-BE49-F238E27FC236}">
                    <a16:creationId xmlns:a16="http://schemas.microsoft.com/office/drawing/2014/main" id="{B8163A98-44E1-62C6-444F-1AE689B46FF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0" y="4635204"/>
                <a:ext cx="12188825" cy="0"/>
              </a:xfrm>
              <a:prstGeom prst="lin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91" name="Group 23">
              <a:extLst>
                <a:ext uri="{FF2B5EF4-FFF2-40B4-BE49-F238E27FC236}">
                  <a16:creationId xmlns:a16="http://schemas.microsoft.com/office/drawing/2014/main" id="{43F23651-6B54-C179-2331-FCA2BF4986E6}"/>
                </a:ext>
              </a:extLst>
            </p:cNvPr>
            <p:cNvGrpSpPr/>
            <p:nvPr/>
          </p:nvGrpSpPr>
          <p:grpSpPr>
            <a:xfrm>
              <a:off x="0" y="5408831"/>
              <a:ext cx="12188825" cy="36000"/>
              <a:chOff x="0" y="5171915"/>
              <a:chExt cx="12188825" cy="36000"/>
            </a:xfrm>
          </p:grpSpPr>
          <p:sp>
            <p:nvSpPr>
              <p:cNvPr id="420" name="Oval 390">
                <a:extLst>
                  <a:ext uri="{FF2B5EF4-FFF2-40B4-BE49-F238E27FC236}">
                    <a16:creationId xmlns:a16="http://schemas.microsoft.com/office/drawing/2014/main" id="{788EA234-4175-7F49-DC16-BD9CDC78929C}"/>
                  </a:ext>
                </a:extLst>
              </p:cNvPr>
              <p:cNvSpPr/>
              <p:nvPr/>
            </p:nvSpPr>
            <p:spPr>
              <a:xfrm>
                <a:off x="315694" y="5171915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21" name="Oval 408">
                <a:extLst>
                  <a:ext uri="{FF2B5EF4-FFF2-40B4-BE49-F238E27FC236}">
                    <a16:creationId xmlns:a16="http://schemas.microsoft.com/office/drawing/2014/main" id="{8F889091-E8DB-8EA5-3B73-2649B9F0969F}"/>
                  </a:ext>
                </a:extLst>
              </p:cNvPr>
              <p:cNvSpPr/>
              <p:nvPr/>
            </p:nvSpPr>
            <p:spPr>
              <a:xfrm>
                <a:off x="1363097" y="5171915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22" name="Oval 423">
                <a:extLst>
                  <a:ext uri="{FF2B5EF4-FFF2-40B4-BE49-F238E27FC236}">
                    <a16:creationId xmlns:a16="http://schemas.microsoft.com/office/drawing/2014/main" id="{2714B364-DCD3-4EE6-9679-A2D2EC3F8125}"/>
                  </a:ext>
                </a:extLst>
              </p:cNvPr>
              <p:cNvSpPr/>
              <p:nvPr/>
            </p:nvSpPr>
            <p:spPr>
              <a:xfrm>
                <a:off x="2410500" y="5171915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23" name="Oval 438">
                <a:extLst>
                  <a:ext uri="{FF2B5EF4-FFF2-40B4-BE49-F238E27FC236}">
                    <a16:creationId xmlns:a16="http://schemas.microsoft.com/office/drawing/2014/main" id="{53A7C069-5403-F8AA-632A-681278B02D9D}"/>
                  </a:ext>
                </a:extLst>
              </p:cNvPr>
              <p:cNvSpPr/>
              <p:nvPr/>
            </p:nvSpPr>
            <p:spPr>
              <a:xfrm>
                <a:off x="3457903" y="5171915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24" name="Oval 453">
                <a:extLst>
                  <a:ext uri="{FF2B5EF4-FFF2-40B4-BE49-F238E27FC236}">
                    <a16:creationId xmlns:a16="http://schemas.microsoft.com/office/drawing/2014/main" id="{6BE59BEF-7756-F716-6212-98F49B029CBC}"/>
                  </a:ext>
                </a:extLst>
              </p:cNvPr>
              <p:cNvSpPr/>
              <p:nvPr/>
            </p:nvSpPr>
            <p:spPr>
              <a:xfrm>
                <a:off x="4505306" y="5171915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25" name="Oval 468">
                <a:extLst>
                  <a:ext uri="{FF2B5EF4-FFF2-40B4-BE49-F238E27FC236}">
                    <a16:creationId xmlns:a16="http://schemas.microsoft.com/office/drawing/2014/main" id="{23C053F1-AEB5-14F6-2EAD-450257FEA775}"/>
                  </a:ext>
                </a:extLst>
              </p:cNvPr>
              <p:cNvSpPr/>
              <p:nvPr/>
            </p:nvSpPr>
            <p:spPr>
              <a:xfrm>
                <a:off x="5552709" y="5171915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26" name="Oval 483">
                <a:extLst>
                  <a:ext uri="{FF2B5EF4-FFF2-40B4-BE49-F238E27FC236}">
                    <a16:creationId xmlns:a16="http://schemas.microsoft.com/office/drawing/2014/main" id="{3AA6831D-4B33-47FC-307B-471963C2CD06}"/>
                  </a:ext>
                </a:extLst>
              </p:cNvPr>
              <p:cNvSpPr/>
              <p:nvPr/>
            </p:nvSpPr>
            <p:spPr>
              <a:xfrm>
                <a:off x="6600112" y="5171915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27" name="Oval 498">
                <a:extLst>
                  <a:ext uri="{FF2B5EF4-FFF2-40B4-BE49-F238E27FC236}">
                    <a16:creationId xmlns:a16="http://schemas.microsoft.com/office/drawing/2014/main" id="{2553282F-7A5C-B9D4-DA0D-0628F776228F}"/>
                  </a:ext>
                </a:extLst>
              </p:cNvPr>
              <p:cNvSpPr/>
              <p:nvPr/>
            </p:nvSpPr>
            <p:spPr>
              <a:xfrm>
                <a:off x="7647515" y="5171915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28" name="Oval 801">
                <a:extLst>
                  <a:ext uri="{FF2B5EF4-FFF2-40B4-BE49-F238E27FC236}">
                    <a16:creationId xmlns:a16="http://schemas.microsoft.com/office/drawing/2014/main" id="{2ECEEC85-FDAB-DF1D-F8E9-1723DEB7C61C}"/>
                  </a:ext>
                </a:extLst>
              </p:cNvPr>
              <p:cNvSpPr/>
              <p:nvPr/>
            </p:nvSpPr>
            <p:spPr>
              <a:xfrm>
                <a:off x="8694918" y="5171915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29" name="Oval 832">
                <a:extLst>
                  <a:ext uri="{FF2B5EF4-FFF2-40B4-BE49-F238E27FC236}">
                    <a16:creationId xmlns:a16="http://schemas.microsoft.com/office/drawing/2014/main" id="{1EB7F367-259D-18E8-6ED8-00B18F60AF8A}"/>
                  </a:ext>
                </a:extLst>
              </p:cNvPr>
              <p:cNvSpPr/>
              <p:nvPr/>
            </p:nvSpPr>
            <p:spPr>
              <a:xfrm>
                <a:off x="9742321" y="5171915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30" name="Oval 847">
                <a:extLst>
                  <a:ext uri="{FF2B5EF4-FFF2-40B4-BE49-F238E27FC236}">
                    <a16:creationId xmlns:a16="http://schemas.microsoft.com/office/drawing/2014/main" id="{6930B5B3-E755-A9E2-4B11-7F301A49F46A}"/>
                  </a:ext>
                </a:extLst>
              </p:cNvPr>
              <p:cNvSpPr/>
              <p:nvPr/>
            </p:nvSpPr>
            <p:spPr>
              <a:xfrm>
                <a:off x="10789724" y="5171915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31" name="Oval 862">
                <a:extLst>
                  <a:ext uri="{FF2B5EF4-FFF2-40B4-BE49-F238E27FC236}">
                    <a16:creationId xmlns:a16="http://schemas.microsoft.com/office/drawing/2014/main" id="{B3A0E556-1C8D-FD69-F597-C289735C198C}"/>
                  </a:ext>
                </a:extLst>
              </p:cNvPr>
              <p:cNvSpPr/>
              <p:nvPr/>
            </p:nvSpPr>
            <p:spPr>
              <a:xfrm>
                <a:off x="11837130" y="5171915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cxnSp>
            <p:nvCxnSpPr>
              <p:cNvPr id="432" name="Straight Connector 873">
                <a:extLst>
                  <a:ext uri="{FF2B5EF4-FFF2-40B4-BE49-F238E27FC236}">
                    <a16:creationId xmlns:a16="http://schemas.microsoft.com/office/drawing/2014/main" id="{DD0A243B-6DB8-1B7F-30F3-FD70BDF5C9D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0" y="5184221"/>
                <a:ext cx="12188825" cy="0"/>
              </a:xfrm>
              <a:prstGeom prst="lin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92" name="Group 22">
              <a:extLst>
                <a:ext uri="{FF2B5EF4-FFF2-40B4-BE49-F238E27FC236}">
                  <a16:creationId xmlns:a16="http://schemas.microsoft.com/office/drawing/2014/main" id="{5D1FAB34-79BE-F150-1F74-094E9AA89BF4}"/>
                </a:ext>
              </a:extLst>
            </p:cNvPr>
            <p:cNvGrpSpPr/>
            <p:nvPr/>
          </p:nvGrpSpPr>
          <p:grpSpPr>
            <a:xfrm>
              <a:off x="0" y="5984538"/>
              <a:ext cx="12188825" cy="36000"/>
              <a:chOff x="0" y="5721298"/>
              <a:chExt cx="12188825" cy="36000"/>
            </a:xfrm>
          </p:grpSpPr>
          <p:sp>
            <p:nvSpPr>
              <p:cNvPr id="407" name="Oval 391">
                <a:extLst>
                  <a:ext uri="{FF2B5EF4-FFF2-40B4-BE49-F238E27FC236}">
                    <a16:creationId xmlns:a16="http://schemas.microsoft.com/office/drawing/2014/main" id="{79B98717-7092-0854-6DBA-69F65F281D42}"/>
                  </a:ext>
                </a:extLst>
              </p:cNvPr>
              <p:cNvSpPr/>
              <p:nvPr/>
            </p:nvSpPr>
            <p:spPr>
              <a:xfrm>
                <a:off x="315694" y="5721298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08" name="Oval 409">
                <a:extLst>
                  <a:ext uri="{FF2B5EF4-FFF2-40B4-BE49-F238E27FC236}">
                    <a16:creationId xmlns:a16="http://schemas.microsoft.com/office/drawing/2014/main" id="{ED231C0E-1C71-707E-1334-714DB9AD6858}"/>
                  </a:ext>
                </a:extLst>
              </p:cNvPr>
              <p:cNvSpPr/>
              <p:nvPr/>
            </p:nvSpPr>
            <p:spPr>
              <a:xfrm>
                <a:off x="1363097" y="5721298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09" name="Oval 424">
                <a:extLst>
                  <a:ext uri="{FF2B5EF4-FFF2-40B4-BE49-F238E27FC236}">
                    <a16:creationId xmlns:a16="http://schemas.microsoft.com/office/drawing/2014/main" id="{7EB1A721-BE1D-4BFD-B71D-433F03E8D2FA}"/>
                  </a:ext>
                </a:extLst>
              </p:cNvPr>
              <p:cNvSpPr/>
              <p:nvPr/>
            </p:nvSpPr>
            <p:spPr>
              <a:xfrm>
                <a:off x="2410500" y="5721298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10" name="Oval 439">
                <a:extLst>
                  <a:ext uri="{FF2B5EF4-FFF2-40B4-BE49-F238E27FC236}">
                    <a16:creationId xmlns:a16="http://schemas.microsoft.com/office/drawing/2014/main" id="{B707D78C-7118-6011-23EE-59E4723EEAA1}"/>
                  </a:ext>
                </a:extLst>
              </p:cNvPr>
              <p:cNvSpPr/>
              <p:nvPr/>
            </p:nvSpPr>
            <p:spPr>
              <a:xfrm>
                <a:off x="3457903" y="5721298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11" name="Oval 454">
                <a:extLst>
                  <a:ext uri="{FF2B5EF4-FFF2-40B4-BE49-F238E27FC236}">
                    <a16:creationId xmlns:a16="http://schemas.microsoft.com/office/drawing/2014/main" id="{5A25F1A8-1DCE-148B-7220-D4728169BADD}"/>
                  </a:ext>
                </a:extLst>
              </p:cNvPr>
              <p:cNvSpPr/>
              <p:nvPr/>
            </p:nvSpPr>
            <p:spPr>
              <a:xfrm>
                <a:off x="4505306" y="5721298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12" name="Oval 469">
                <a:extLst>
                  <a:ext uri="{FF2B5EF4-FFF2-40B4-BE49-F238E27FC236}">
                    <a16:creationId xmlns:a16="http://schemas.microsoft.com/office/drawing/2014/main" id="{96C406C7-308C-9FDD-D168-FF9189F55672}"/>
                  </a:ext>
                </a:extLst>
              </p:cNvPr>
              <p:cNvSpPr/>
              <p:nvPr/>
            </p:nvSpPr>
            <p:spPr>
              <a:xfrm>
                <a:off x="5552709" y="5721298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13" name="Oval 484">
                <a:extLst>
                  <a:ext uri="{FF2B5EF4-FFF2-40B4-BE49-F238E27FC236}">
                    <a16:creationId xmlns:a16="http://schemas.microsoft.com/office/drawing/2014/main" id="{908BDA6B-D370-3C96-891E-E34FBBB5C1F1}"/>
                  </a:ext>
                </a:extLst>
              </p:cNvPr>
              <p:cNvSpPr/>
              <p:nvPr/>
            </p:nvSpPr>
            <p:spPr>
              <a:xfrm>
                <a:off x="6600112" y="5721298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14" name="Oval 499">
                <a:extLst>
                  <a:ext uri="{FF2B5EF4-FFF2-40B4-BE49-F238E27FC236}">
                    <a16:creationId xmlns:a16="http://schemas.microsoft.com/office/drawing/2014/main" id="{811C45AE-65EE-E14D-A09C-9EED792F1D7B}"/>
                  </a:ext>
                </a:extLst>
              </p:cNvPr>
              <p:cNvSpPr/>
              <p:nvPr/>
            </p:nvSpPr>
            <p:spPr>
              <a:xfrm>
                <a:off x="7647515" y="5721298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15" name="Oval 802">
                <a:extLst>
                  <a:ext uri="{FF2B5EF4-FFF2-40B4-BE49-F238E27FC236}">
                    <a16:creationId xmlns:a16="http://schemas.microsoft.com/office/drawing/2014/main" id="{63E4BA0F-9C3D-B137-4D8F-F2BBAEAE90AA}"/>
                  </a:ext>
                </a:extLst>
              </p:cNvPr>
              <p:cNvSpPr/>
              <p:nvPr/>
            </p:nvSpPr>
            <p:spPr>
              <a:xfrm>
                <a:off x="8694918" y="5721298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16" name="Oval 833">
                <a:extLst>
                  <a:ext uri="{FF2B5EF4-FFF2-40B4-BE49-F238E27FC236}">
                    <a16:creationId xmlns:a16="http://schemas.microsoft.com/office/drawing/2014/main" id="{0E4CA6C6-8EBE-84D4-160E-3177FF3DD09F}"/>
                  </a:ext>
                </a:extLst>
              </p:cNvPr>
              <p:cNvSpPr/>
              <p:nvPr/>
            </p:nvSpPr>
            <p:spPr>
              <a:xfrm>
                <a:off x="9742321" y="5721298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17" name="Oval 848">
                <a:extLst>
                  <a:ext uri="{FF2B5EF4-FFF2-40B4-BE49-F238E27FC236}">
                    <a16:creationId xmlns:a16="http://schemas.microsoft.com/office/drawing/2014/main" id="{69A96B2E-5281-43E2-334C-A06DA69CC197}"/>
                  </a:ext>
                </a:extLst>
              </p:cNvPr>
              <p:cNvSpPr/>
              <p:nvPr/>
            </p:nvSpPr>
            <p:spPr>
              <a:xfrm>
                <a:off x="10789724" y="5721298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18" name="Oval 863">
                <a:extLst>
                  <a:ext uri="{FF2B5EF4-FFF2-40B4-BE49-F238E27FC236}">
                    <a16:creationId xmlns:a16="http://schemas.microsoft.com/office/drawing/2014/main" id="{5671E1A8-8327-A6BC-5179-71EED8E9A3BB}"/>
                  </a:ext>
                </a:extLst>
              </p:cNvPr>
              <p:cNvSpPr/>
              <p:nvPr/>
            </p:nvSpPr>
            <p:spPr>
              <a:xfrm>
                <a:off x="11837130" y="5721298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cxnSp>
            <p:nvCxnSpPr>
              <p:cNvPr id="419" name="Straight Connector 874">
                <a:extLst>
                  <a:ext uri="{FF2B5EF4-FFF2-40B4-BE49-F238E27FC236}">
                    <a16:creationId xmlns:a16="http://schemas.microsoft.com/office/drawing/2014/main" id="{E8CAD9A9-E6AA-3D87-2EA4-E661BDEB0B0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0" y="5733238"/>
                <a:ext cx="12188825" cy="0"/>
              </a:xfrm>
              <a:prstGeom prst="lin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93" name="Group 21">
              <a:extLst>
                <a:ext uri="{FF2B5EF4-FFF2-40B4-BE49-F238E27FC236}">
                  <a16:creationId xmlns:a16="http://schemas.microsoft.com/office/drawing/2014/main" id="{48D299BD-C147-605B-DF07-A31FDE09DF03}"/>
                </a:ext>
              </a:extLst>
            </p:cNvPr>
            <p:cNvGrpSpPr/>
            <p:nvPr/>
          </p:nvGrpSpPr>
          <p:grpSpPr>
            <a:xfrm>
              <a:off x="0" y="6560242"/>
              <a:ext cx="12188825" cy="36000"/>
              <a:chOff x="0" y="6270682"/>
              <a:chExt cx="12188825" cy="36000"/>
            </a:xfrm>
          </p:grpSpPr>
          <p:sp>
            <p:nvSpPr>
              <p:cNvPr id="394" name="Oval 392">
                <a:extLst>
                  <a:ext uri="{FF2B5EF4-FFF2-40B4-BE49-F238E27FC236}">
                    <a16:creationId xmlns:a16="http://schemas.microsoft.com/office/drawing/2014/main" id="{75701F8A-6DEE-978E-7B82-5D2A70A1DEFD}"/>
                  </a:ext>
                </a:extLst>
              </p:cNvPr>
              <p:cNvSpPr/>
              <p:nvPr/>
            </p:nvSpPr>
            <p:spPr>
              <a:xfrm>
                <a:off x="315694" y="6270682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395" name="Oval 410">
                <a:extLst>
                  <a:ext uri="{FF2B5EF4-FFF2-40B4-BE49-F238E27FC236}">
                    <a16:creationId xmlns:a16="http://schemas.microsoft.com/office/drawing/2014/main" id="{7448C717-05AB-F789-4746-6834F8017403}"/>
                  </a:ext>
                </a:extLst>
              </p:cNvPr>
              <p:cNvSpPr/>
              <p:nvPr/>
            </p:nvSpPr>
            <p:spPr>
              <a:xfrm>
                <a:off x="1363097" y="6270682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396" name="Oval 425">
                <a:extLst>
                  <a:ext uri="{FF2B5EF4-FFF2-40B4-BE49-F238E27FC236}">
                    <a16:creationId xmlns:a16="http://schemas.microsoft.com/office/drawing/2014/main" id="{E77545C2-AD60-8C63-6EF8-036E1197F3A6}"/>
                  </a:ext>
                </a:extLst>
              </p:cNvPr>
              <p:cNvSpPr/>
              <p:nvPr/>
            </p:nvSpPr>
            <p:spPr>
              <a:xfrm>
                <a:off x="2410500" y="6270682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397" name="Oval 440">
                <a:extLst>
                  <a:ext uri="{FF2B5EF4-FFF2-40B4-BE49-F238E27FC236}">
                    <a16:creationId xmlns:a16="http://schemas.microsoft.com/office/drawing/2014/main" id="{FE03D592-A4C3-0AE2-A678-47C6CBB7D8B4}"/>
                  </a:ext>
                </a:extLst>
              </p:cNvPr>
              <p:cNvSpPr/>
              <p:nvPr/>
            </p:nvSpPr>
            <p:spPr>
              <a:xfrm>
                <a:off x="3457903" y="6270682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398" name="Oval 455">
                <a:extLst>
                  <a:ext uri="{FF2B5EF4-FFF2-40B4-BE49-F238E27FC236}">
                    <a16:creationId xmlns:a16="http://schemas.microsoft.com/office/drawing/2014/main" id="{866F714D-EAE2-820E-8DE8-B8D5E87D6494}"/>
                  </a:ext>
                </a:extLst>
              </p:cNvPr>
              <p:cNvSpPr/>
              <p:nvPr/>
            </p:nvSpPr>
            <p:spPr>
              <a:xfrm>
                <a:off x="4505306" y="6270682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399" name="Oval 470">
                <a:extLst>
                  <a:ext uri="{FF2B5EF4-FFF2-40B4-BE49-F238E27FC236}">
                    <a16:creationId xmlns:a16="http://schemas.microsoft.com/office/drawing/2014/main" id="{259CC0AF-54FF-FD51-FC0D-650EAFC66006}"/>
                  </a:ext>
                </a:extLst>
              </p:cNvPr>
              <p:cNvSpPr/>
              <p:nvPr/>
            </p:nvSpPr>
            <p:spPr>
              <a:xfrm>
                <a:off x="5552709" y="6270682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00" name="Oval 485">
                <a:extLst>
                  <a:ext uri="{FF2B5EF4-FFF2-40B4-BE49-F238E27FC236}">
                    <a16:creationId xmlns:a16="http://schemas.microsoft.com/office/drawing/2014/main" id="{31FD2E1A-9BA9-29B2-6F67-4D3F4FF40FB4}"/>
                  </a:ext>
                </a:extLst>
              </p:cNvPr>
              <p:cNvSpPr/>
              <p:nvPr/>
            </p:nvSpPr>
            <p:spPr>
              <a:xfrm>
                <a:off x="6600112" y="6270682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01" name="Oval 500">
                <a:extLst>
                  <a:ext uri="{FF2B5EF4-FFF2-40B4-BE49-F238E27FC236}">
                    <a16:creationId xmlns:a16="http://schemas.microsoft.com/office/drawing/2014/main" id="{9516305F-32D8-00BD-9A30-DD7671FB061C}"/>
                  </a:ext>
                </a:extLst>
              </p:cNvPr>
              <p:cNvSpPr/>
              <p:nvPr/>
            </p:nvSpPr>
            <p:spPr>
              <a:xfrm>
                <a:off x="7647515" y="6270682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02" name="Oval 813">
                <a:extLst>
                  <a:ext uri="{FF2B5EF4-FFF2-40B4-BE49-F238E27FC236}">
                    <a16:creationId xmlns:a16="http://schemas.microsoft.com/office/drawing/2014/main" id="{588768F9-41BB-5576-BAD1-263D92B86125}"/>
                  </a:ext>
                </a:extLst>
              </p:cNvPr>
              <p:cNvSpPr/>
              <p:nvPr/>
            </p:nvSpPr>
            <p:spPr>
              <a:xfrm>
                <a:off x="8694918" y="6270682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03" name="Oval 834">
                <a:extLst>
                  <a:ext uri="{FF2B5EF4-FFF2-40B4-BE49-F238E27FC236}">
                    <a16:creationId xmlns:a16="http://schemas.microsoft.com/office/drawing/2014/main" id="{D066D40E-8952-930A-FC27-BDD26D09CCE8}"/>
                  </a:ext>
                </a:extLst>
              </p:cNvPr>
              <p:cNvSpPr/>
              <p:nvPr/>
            </p:nvSpPr>
            <p:spPr>
              <a:xfrm>
                <a:off x="9742321" y="6270682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04" name="Oval 849">
                <a:extLst>
                  <a:ext uri="{FF2B5EF4-FFF2-40B4-BE49-F238E27FC236}">
                    <a16:creationId xmlns:a16="http://schemas.microsoft.com/office/drawing/2014/main" id="{5AC58DC1-8C81-FB4F-6991-B75D802ECDB7}"/>
                  </a:ext>
                </a:extLst>
              </p:cNvPr>
              <p:cNvSpPr/>
              <p:nvPr/>
            </p:nvSpPr>
            <p:spPr>
              <a:xfrm>
                <a:off x="10789724" y="6270682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05" name="Oval 864">
                <a:extLst>
                  <a:ext uri="{FF2B5EF4-FFF2-40B4-BE49-F238E27FC236}">
                    <a16:creationId xmlns:a16="http://schemas.microsoft.com/office/drawing/2014/main" id="{48EB9F82-0879-8A6C-E8AB-B7E8AE126E73}"/>
                  </a:ext>
                </a:extLst>
              </p:cNvPr>
              <p:cNvSpPr/>
              <p:nvPr/>
            </p:nvSpPr>
            <p:spPr>
              <a:xfrm>
                <a:off x="11837130" y="6270682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cxnSp>
            <p:nvCxnSpPr>
              <p:cNvPr id="406" name="Straight Connector 875">
                <a:extLst>
                  <a:ext uri="{FF2B5EF4-FFF2-40B4-BE49-F238E27FC236}">
                    <a16:creationId xmlns:a16="http://schemas.microsoft.com/office/drawing/2014/main" id="{29A58D08-AA18-E9E5-A70E-F0B99A5B88C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0" y="6282257"/>
                <a:ext cx="12188825" cy="0"/>
              </a:xfrm>
              <a:prstGeom prst="lin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65" name="Group 1250">
            <a:extLst>
              <a:ext uri="{FF2B5EF4-FFF2-40B4-BE49-F238E27FC236}">
                <a16:creationId xmlns:a16="http://schemas.microsoft.com/office/drawing/2014/main" id="{F5D97152-C621-B0D4-EF61-2BE076C15D98}"/>
              </a:ext>
            </a:extLst>
          </p:cNvPr>
          <p:cNvGrpSpPr/>
          <p:nvPr/>
        </p:nvGrpSpPr>
        <p:grpSpPr>
          <a:xfrm>
            <a:off x="216637" y="1821668"/>
            <a:ext cx="1992313" cy="868363"/>
            <a:chOff x="9526588" y="4418013"/>
            <a:chExt cx="1992313" cy="868363"/>
          </a:xfrm>
        </p:grpSpPr>
        <p:sp>
          <p:nvSpPr>
            <p:cNvPr id="566" name="Rectangle 27">
              <a:extLst>
                <a:ext uri="{FF2B5EF4-FFF2-40B4-BE49-F238E27FC236}">
                  <a16:creationId xmlns:a16="http://schemas.microsoft.com/office/drawing/2014/main" id="{7E8B47A2-C79B-D82E-EBD1-F0D83830968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526588" y="4425951"/>
              <a:ext cx="57150" cy="69850"/>
            </a:xfrm>
            <a:prstGeom prst="rect">
              <a:avLst/>
            </a:prstGeom>
            <a:solidFill>
              <a:srgbClr val="A3D13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567" name="Rectangle 28">
              <a:extLst>
                <a:ext uri="{FF2B5EF4-FFF2-40B4-BE49-F238E27FC236}">
                  <a16:creationId xmlns:a16="http://schemas.microsoft.com/office/drawing/2014/main" id="{DD1C793A-66AF-474F-A828-B5B83F6BFC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526588" y="4524376"/>
              <a:ext cx="57150" cy="68263"/>
            </a:xfrm>
            <a:prstGeom prst="rect">
              <a:avLst/>
            </a:prstGeom>
            <a:solidFill>
              <a:srgbClr val="A3D13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568" name="Rectangle 29">
              <a:extLst>
                <a:ext uri="{FF2B5EF4-FFF2-40B4-BE49-F238E27FC236}">
                  <a16:creationId xmlns:a16="http://schemas.microsoft.com/office/drawing/2014/main" id="{710C64FE-0EB6-7C6C-E835-912E1D7E97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526588" y="4616451"/>
              <a:ext cx="57150" cy="69850"/>
            </a:xfrm>
            <a:prstGeom prst="rect">
              <a:avLst/>
            </a:prstGeom>
            <a:solidFill>
              <a:srgbClr val="A3D13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569" name="Rectangle 30">
              <a:extLst>
                <a:ext uri="{FF2B5EF4-FFF2-40B4-BE49-F238E27FC236}">
                  <a16:creationId xmlns:a16="http://schemas.microsoft.com/office/drawing/2014/main" id="{5BA8D2CF-8F05-C9FB-3322-D55EEC03791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526588" y="4724401"/>
              <a:ext cx="57150" cy="69850"/>
            </a:xfrm>
            <a:prstGeom prst="rect">
              <a:avLst/>
            </a:prstGeom>
            <a:solidFill>
              <a:srgbClr val="A3D13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570" name="Rectangle 31">
              <a:extLst>
                <a:ext uri="{FF2B5EF4-FFF2-40B4-BE49-F238E27FC236}">
                  <a16:creationId xmlns:a16="http://schemas.microsoft.com/office/drawing/2014/main" id="{E56D56CC-A3DE-C122-818C-E64B4E8E3F1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526588" y="4822826"/>
              <a:ext cx="57150" cy="68263"/>
            </a:xfrm>
            <a:prstGeom prst="rect">
              <a:avLst/>
            </a:prstGeom>
            <a:solidFill>
              <a:srgbClr val="568649">
                <a:lumMod val="60000"/>
                <a:lumOff val="4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571" name="Rectangle 32">
              <a:extLst>
                <a:ext uri="{FF2B5EF4-FFF2-40B4-BE49-F238E27FC236}">
                  <a16:creationId xmlns:a16="http://schemas.microsoft.com/office/drawing/2014/main" id="{B69A55A0-9BAB-F59D-A403-8B2048E1899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526588" y="4919663"/>
              <a:ext cx="57150" cy="68263"/>
            </a:xfrm>
            <a:prstGeom prst="rect">
              <a:avLst/>
            </a:prstGeom>
            <a:solidFill>
              <a:srgbClr val="568649">
                <a:lumMod val="60000"/>
                <a:lumOff val="4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572" name="Rectangle 33">
              <a:extLst>
                <a:ext uri="{FF2B5EF4-FFF2-40B4-BE49-F238E27FC236}">
                  <a16:creationId xmlns:a16="http://schemas.microsoft.com/office/drawing/2014/main" id="{D7CD2C17-5862-2BD3-D8D2-926D8EAA5F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526588" y="5018088"/>
              <a:ext cx="57150" cy="69850"/>
            </a:xfrm>
            <a:prstGeom prst="rect">
              <a:avLst/>
            </a:prstGeom>
            <a:solidFill>
              <a:srgbClr val="56864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573" name="Rectangle 34">
              <a:extLst>
                <a:ext uri="{FF2B5EF4-FFF2-40B4-BE49-F238E27FC236}">
                  <a16:creationId xmlns:a16="http://schemas.microsoft.com/office/drawing/2014/main" id="{FA029E78-AC75-BDE6-6493-E0A2103D75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526588" y="5122863"/>
              <a:ext cx="57150" cy="69850"/>
            </a:xfrm>
            <a:prstGeom prst="rect">
              <a:avLst/>
            </a:prstGeom>
            <a:solidFill>
              <a:srgbClr val="56864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574" name="Rectangle 35">
              <a:extLst>
                <a:ext uri="{FF2B5EF4-FFF2-40B4-BE49-F238E27FC236}">
                  <a16:creationId xmlns:a16="http://schemas.microsoft.com/office/drawing/2014/main" id="{BA5D7839-9BC2-BFB9-AD8E-AD8CF4EB190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526588" y="5214938"/>
              <a:ext cx="57150" cy="68263"/>
            </a:xfrm>
            <a:prstGeom prst="rect">
              <a:avLst/>
            </a:prstGeom>
            <a:solidFill>
              <a:srgbClr val="56864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575" name="Freeform 36">
              <a:extLst>
                <a:ext uri="{FF2B5EF4-FFF2-40B4-BE49-F238E27FC236}">
                  <a16:creationId xmlns:a16="http://schemas.microsoft.com/office/drawing/2014/main" id="{4DDA1A77-28A3-99AF-BEA6-988E914E2168}"/>
                </a:ext>
              </a:extLst>
            </p:cNvPr>
            <p:cNvSpPr>
              <a:spLocks/>
            </p:cNvSpPr>
            <p:nvPr/>
          </p:nvSpPr>
          <p:spPr bwMode="auto">
            <a:xfrm>
              <a:off x="9620251" y="5002213"/>
              <a:ext cx="1898650" cy="261938"/>
            </a:xfrm>
            <a:custGeom>
              <a:avLst/>
              <a:gdLst>
                <a:gd name="T0" fmla="*/ 3589 w 3589"/>
                <a:gd name="T1" fmla="*/ 497 h 497"/>
                <a:gd name="T2" fmla="*/ 3589 w 3589"/>
                <a:gd name="T3" fmla="*/ 373 h 497"/>
                <a:gd name="T4" fmla="*/ 3589 w 3589"/>
                <a:gd name="T5" fmla="*/ 249 h 497"/>
                <a:gd name="T6" fmla="*/ 3589 w 3589"/>
                <a:gd name="T7" fmla="*/ 124 h 497"/>
                <a:gd name="T8" fmla="*/ 3589 w 3589"/>
                <a:gd name="T9" fmla="*/ 0 h 497"/>
                <a:gd name="T10" fmla="*/ 3420 w 3589"/>
                <a:gd name="T11" fmla="*/ 55 h 497"/>
                <a:gd name="T12" fmla="*/ 3285 w 3589"/>
                <a:gd name="T13" fmla="*/ 92 h 497"/>
                <a:gd name="T14" fmla="*/ 3176 w 3589"/>
                <a:gd name="T15" fmla="*/ 114 h 497"/>
                <a:gd name="T16" fmla="*/ 3089 w 3589"/>
                <a:gd name="T17" fmla="*/ 123 h 497"/>
                <a:gd name="T18" fmla="*/ 3037 w 3589"/>
                <a:gd name="T19" fmla="*/ 124 h 497"/>
                <a:gd name="T20" fmla="*/ 2969 w 3589"/>
                <a:gd name="T21" fmla="*/ 126 h 497"/>
                <a:gd name="T22" fmla="*/ 2893 w 3589"/>
                <a:gd name="T23" fmla="*/ 129 h 497"/>
                <a:gd name="T24" fmla="*/ 2818 w 3589"/>
                <a:gd name="T25" fmla="*/ 140 h 497"/>
                <a:gd name="T26" fmla="*/ 2751 w 3589"/>
                <a:gd name="T27" fmla="*/ 158 h 497"/>
                <a:gd name="T28" fmla="*/ 2689 w 3589"/>
                <a:gd name="T29" fmla="*/ 177 h 497"/>
                <a:gd name="T30" fmla="*/ 2577 w 3589"/>
                <a:gd name="T31" fmla="*/ 217 h 497"/>
                <a:gd name="T32" fmla="*/ 2523 w 3589"/>
                <a:gd name="T33" fmla="*/ 231 h 497"/>
                <a:gd name="T34" fmla="*/ 2468 w 3589"/>
                <a:gd name="T35" fmla="*/ 237 h 497"/>
                <a:gd name="T36" fmla="*/ 2438 w 3589"/>
                <a:gd name="T37" fmla="*/ 237 h 497"/>
                <a:gd name="T38" fmla="*/ 2409 w 3589"/>
                <a:gd name="T39" fmla="*/ 233 h 497"/>
                <a:gd name="T40" fmla="*/ 2379 w 3589"/>
                <a:gd name="T41" fmla="*/ 227 h 497"/>
                <a:gd name="T42" fmla="*/ 2347 w 3589"/>
                <a:gd name="T43" fmla="*/ 217 h 497"/>
                <a:gd name="T44" fmla="*/ 2261 w 3589"/>
                <a:gd name="T45" fmla="*/ 181 h 497"/>
                <a:gd name="T46" fmla="*/ 2218 w 3589"/>
                <a:gd name="T47" fmla="*/ 167 h 497"/>
                <a:gd name="T48" fmla="*/ 2168 w 3589"/>
                <a:gd name="T49" fmla="*/ 158 h 497"/>
                <a:gd name="T50" fmla="*/ 2110 w 3589"/>
                <a:gd name="T51" fmla="*/ 158 h 497"/>
                <a:gd name="T52" fmla="*/ 2039 w 3589"/>
                <a:gd name="T53" fmla="*/ 168 h 497"/>
                <a:gd name="T54" fmla="*/ 1949 w 3589"/>
                <a:gd name="T55" fmla="*/ 194 h 497"/>
                <a:gd name="T56" fmla="*/ 1839 w 3589"/>
                <a:gd name="T57" fmla="*/ 236 h 497"/>
                <a:gd name="T58" fmla="*/ 1785 w 3589"/>
                <a:gd name="T59" fmla="*/ 256 h 497"/>
                <a:gd name="T60" fmla="*/ 1725 w 3589"/>
                <a:gd name="T61" fmla="*/ 274 h 497"/>
                <a:gd name="T62" fmla="*/ 1662 w 3589"/>
                <a:gd name="T63" fmla="*/ 291 h 497"/>
                <a:gd name="T64" fmla="*/ 1598 w 3589"/>
                <a:gd name="T65" fmla="*/ 304 h 497"/>
                <a:gd name="T66" fmla="*/ 1534 w 3589"/>
                <a:gd name="T67" fmla="*/ 314 h 497"/>
                <a:gd name="T68" fmla="*/ 1472 w 3589"/>
                <a:gd name="T69" fmla="*/ 320 h 497"/>
                <a:gd name="T70" fmla="*/ 1416 w 3589"/>
                <a:gd name="T71" fmla="*/ 324 h 497"/>
                <a:gd name="T72" fmla="*/ 1366 w 3589"/>
                <a:gd name="T73" fmla="*/ 324 h 497"/>
                <a:gd name="T74" fmla="*/ 1312 w 3589"/>
                <a:gd name="T75" fmla="*/ 319 h 497"/>
                <a:gd name="T76" fmla="*/ 1258 w 3589"/>
                <a:gd name="T77" fmla="*/ 309 h 497"/>
                <a:gd name="T78" fmla="*/ 1154 w 3589"/>
                <a:gd name="T79" fmla="*/ 282 h 497"/>
                <a:gd name="T80" fmla="*/ 1103 w 3589"/>
                <a:gd name="T81" fmla="*/ 269 h 497"/>
                <a:gd name="T82" fmla="*/ 1051 w 3589"/>
                <a:gd name="T83" fmla="*/ 259 h 497"/>
                <a:gd name="T84" fmla="*/ 998 w 3589"/>
                <a:gd name="T85" fmla="*/ 254 h 497"/>
                <a:gd name="T86" fmla="*/ 943 w 3589"/>
                <a:gd name="T87" fmla="*/ 254 h 497"/>
                <a:gd name="T88" fmla="*/ 887 w 3589"/>
                <a:gd name="T89" fmla="*/ 261 h 497"/>
                <a:gd name="T90" fmla="*/ 829 w 3589"/>
                <a:gd name="T91" fmla="*/ 274 h 497"/>
                <a:gd name="T92" fmla="*/ 711 w 3589"/>
                <a:gd name="T93" fmla="*/ 309 h 497"/>
                <a:gd name="T94" fmla="*/ 593 w 3589"/>
                <a:gd name="T95" fmla="*/ 346 h 497"/>
                <a:gd name="T96" fmla="*/ 535 w 3589"/>
                <a:gd name="T97" fmla="*/ 363 h 497"/>
                <a:gd name="T98" fmla="*/ 479 w 3589"/>
                <a:gd name="T99" fmla="*/ 376 h 497"/>
                <a:gd name="T100" fmla="*/ 396 w 3589"/>
                <a:gd name="T101" fmla="*/ 382 h 497"/>
                <a:gd name="T102" fmla="*/ 254 w 3589"/>
                <a:gd name="T103" fmla="*/ 388 h 497"/>
                <a:gd name="T104" fmla="*/ 104 w 3589"/>
                <a:gd name="T105" fmla="*/ 392 h 497"/>
                <a:gd name="T106" fmla="*/ 0 w 3589"/>
                <a:gd name="T107" fmla="*/ 392 h 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589" h="497">
                  <a:moveTo>
                    <a:pt x="0" y="497"/>
                  </a:moveTo>
                  <a:lnTo>
                    <a:pt x="3589" y="497"/>
                  </a:lnTo>
                  <a:lnTo>
                    <a:pt x="3589" y="435"/>
                  </a:lnTo>
                  <a:lnTo>
                    <a:pt x="3589" y="373"/>
                  </a:lnTo>
                  <a:lnTo>
                    <a:pt x="3589" y="310"/>
                  </a:lnTo>
                  <a:lnTo>
                    <a:pt x="3589" y="249"/>
                  </a:lnTo>
                  <a:lnTo>
                    <a:pt x="3589" y="186"/>
                  </a:lnTo>
                  <a:lnTo>
                    <a:pt x="3589" y="124"/>
                  </a:lnTo>
                  <a:lnTo>
                    <a:pt x="3589" y="62"/>
                  </a:lnTo>
                  <a:lnTo>
                    <a:pt x="3589" y="0"/>
                  </a:lnTo>
                  <a:lnTo>
                    <a:pt x="3501" y="31"/>
                  </a:lnTo>
                  <a:lnTo>
                    <a:pt x="3420" y="55"/>
                  </a:lnTo>
                  <a:lnTo>
                    <a:pt x="3349" y="76"/>
                  </a:lnTo>
                  <a:lnTo>
                    <a:pt x="3285" y="92"/>
                  </a:lnTo>
                  <a:lnTo>
                    <a:pt x="3228" y="105"/>
                  </a:lnTo>
                  <a:lnTo>
                    <a:pt x="3176" y="114"/>
                  </a:lnTo>
                  <a:lnTo>
                    <a:pt x="3130" y="119"/>
                  </a:lnTo>
                  <a:lnTo>
                    <a:pt x="3089" y="123"/>
                  </a:lnTo>
                  <a:lnTo>
                    <a:pt x="3065" y="124"/>
                  </a:lnTo>
                  <a:lnTo>
                    <a:pt x="3037" y="124"/>
                  </a:lnTo>
                  <a:lnTo>
                    <a:pt x="3005" y="124"/>
                  </a:lnTo>
                  <a:lnTo>
                    <a:pt x="2969" y="126"/>
                  </a:lnTo>
                  <a:lnTo>
                    <a:pt x="2932" y="127"/>
                  </a:lnTo>
                  <a:lnTo>
                    <a:pt x="2893" y="129"/>
                  </a:lnTo>
                  <a:lnTo>
                    <a:pt x="2855" y="133"/>
                  </a:lnTo>
                  <a:lnTo>
                    <a:pt x="2818" y="140"/>
                  </a:lnTo>
                  <a:lnTo>
                    <a:pt x="2783" y="149"/>
                  </a:lnTo>
                  <a:lnTo>
                    <a:pt x="2751" y="158"/>
                  </a:lnTo>
                  <a:lnTo>
                    <a:pt x="2720" y="167"/>
                  </a:lnTo>
                  <a:lnTo>
                    <a:pt x="2689" y="177"/>
                  </a:lnTo>
                  <a:lnTo>
                    <a:pt x="2633" y="199"/>
                  </a:lnTo>
                  <a:lnTo>
                    <a:pt x="2577" y="217"/>
                  </a:lnTo>
                  <a:lnTo>
                    <a:pt x="2550" y="224"/>
                  </a:lnTo>
                  <a:lnTo>
                    <a:pt x="2523" y="231"/>
                  </a:lnTo>
                  <a:lnTo>
                    <a:pt x="2495" y="235"/>
                  </a:lnTo>
                  <a:lnTo>
                    <a:pt x="2468" y="237"/>
                  </a:lnTo>
                  <a:lnTo>
                    <a:pt x="2454" y="237"/>
                  </a:lnTo>
                  <a:lnTo>
                    <a:pt x="2438" y="237"/>
                  </a:lnTo>
                  <a:lnTo>
                    <a:pt x="2424" y="236"/>
                  </a:lnTo>
                  <a:lnTo>
                    <a:pt x="2409" y="233"/>
                  </a:lnTo>
                  <a:lnTo>
                    <a:pt x="2395" y="231"/>
                  </a:lnTo>
                  <a:lnTo>
                    <a:pt x="2379" y="227"/>
                  </a:lnTo>
                  <a:lnTo>
                    <a:pt x="2364" y="222"/>
                  </a:lnTo>
                  <a:lnTo>
                    <a:pt x="2347" y="217"/>
                  </a:lnTo>
                  <a:lnTo>
                    <a:pt x="2304" y="199"/>
                  </a:lnTo>
                  <a:lnTo>
                    <a:pt x="2261" y="181"/>
                  </a:lnTo>
                  <a:lnTo>
                    <a:pt x="2240" y="173"/>
                  </a:lnTo>
                  <a:lnTo>
                    <a:pt x="2218" y="167"/>
                  </a:lnTo>
                  <a:lnTo>
                    <a:pt x="2194" y="160"/>
                  </a:lnTo>
                  <a:lnTo>
                    <a:pt x="2168" y="158"/>
                  </a:lnTo>
                  <a:lnTo>
                    <a:pt x="2141" y="156"/>
                  </a:lnTo>
                  <a:lnTo>
                    <a:pt x="2110" y="158"/>
                  </a:lnTo>
                  <a:lnTo>
                    <a:pt x="2076" y="162"/>
                  </a:lnTo>
                  <a:lnTo>
                    <a:pt x="2039" y="168"/>
                  </a:lnTo>
                  <a:lnTo>
                    <a:pt x="1996" y="179"/>
                  </a:lnTo>
                  <a:lnTo>
                    <a:pt x="1949" y="194"/>
                  </a:lnTo>
                  <a:lnTo>
                    <a:pt x="1896" y="213"/>
                  </a:lnTo>
                  <a:lnTo>
                    <a:pt x="1839" y="236"/>
                  </a:lnTo>
                  <a:lnTo>
                    <a:pt x="1812" y="246"/>
                  </a:lnTo>
                  <a:lnTo>
                    <a:pt x="1785" y="256"/>
                  </a:lnTo>
                  <a:lnTo>
                    <a:pt x="1755" y="267"/>
                  </a:lnTo>
                  <a:lnTo>
                    <a:pt x="1725" y="274"/>
                  </a:lnTo>
                  <a:lnTo>
                    <a:pt x="1694" y="283"/>
                  </a:lnTo>
                  <a:lnTo>
                    <a:pt x="1662" y="291"/>
                  </a:lnTo>
                  <a:lnTo>
                    <a:pt x="1630" y="297"/>
                  </a:lnTo>
                  <a:lnTo>
                    <a:pt x="1598" y="304"/>
                  </a:lnTo>
                  <a:lnTo>
                    <a:pt x="1566" y="309"/>
                  </a:lnTo>
                  <a:lnTo>
                    <a:pt x="1534" y="314"/>
                  </a:lnTo>
                  <a:lnTo>
                    <a:pt x="1503" y="318"/>
                  </a:lnTo>
                  <a:lnTo>
                    <a:pt x="1472" y="320"/>
                  </a:lnTo>
                  <a:lnTo>
                    <a:pt x="1444" y="323"/>
                  </a:lnTo>
                  <a:lnTo>
                    <a:pt x="1416" y="324"/>
                  </a:lnTo>
                  <a:lnTo>
                    <a:pt x="1390" y="324"/>
                  </a:lnTo>
                  <a:lnTo>
                    <a:pt x="1366" y="324"/>
                  </a:lnTo>
                  <a:lnTo>
                    <a:pt x="1339" y="322"/>
                  </a:lnTo>
                  <a:lnTo>
                    <a:pt x="1312" y="319"/>
                  </a:lnTo>
                  <a:lnTo>
                    <a:pt x="1285" y="314"/>
                  </a:lnTo>
                  <a:lnTo>
                    <a:pt x="1258" y="309"/>
                  </a:lnTo>
                  <a:lnTo>
                    <a:pt x="1206" y="296"/>
                  </a:lnTo>
                  <a:lnTo>
                    <a:pt x="1154" y="282"/>
                  </a:lnTo>
                  <a:lnTo>
                    <a:pt x="1129" y="276"/>
                  </a:lnTo>
                  <a:lnTo>
                    <a:pt x="1103" y="269"/>
                  </a:lnTo>
                  <a:lnTo>
                    <a:pt x="1078" y="264"/>
                  </a:lnTo>
                  <a:lnTo>
                    <a:pt x="1051" y="259"/>
                  </a:lnTo>
                  <a:lnTo>
                    <a:pt x="1025" y="256"/>
                  </a:lnTo>
                  <a:lnTo>
                    <a:pt x="998" y="254"/>
                  </a:lnTo>
                  <a:lnTo>
                    <a:pt x="971" y="253"/>
                  </a:lnTo>
                  <a:lnTo>
                    <a:pt x="943" y="254"/>
                  </a:lnTo>
                  <a:lnTo>
                    <a:pt x="915" y="256"/>
                  </a:lnTo>
                  <a:lnTo>
                    <a:pt x="887" y="261"/>
                  </a:lnTo>
                  <a:lnTo>
                    <a:pt x="857" y="267"/>
                  </a:lnTo>
                  <a:lnTo>
                    <a:pt x="829" y="274"/>
                  </a:lnTo>
                  <a:lnTo>
                    <a:pt x="770" y="290"/>
                  </a:lnTo>
                  <a:lnTo>
                    <a:pt x="711" y="309"/>
                  </a:lnTo>
                  <a:lnTo>
                    <a:pt x="652" y="328"/>
                  </a:lnTo>
                  <a:lnTo>
                    <a:pt x="593" y="346"/>
                  </a:lnTo>
                  <a:lnTo>
                    <a:pt x="565" y="355"/>
                  </a:lnTo>
                  <a:lnTo>
                    <a:pt x="535" y="363"/>
                  </a:lnTo>
                  <a:lnTo>
                    <a:pt x="507" y="370"/>
                  </a:lnTo>
                  <a:lnTo>
                    <a:pt x="479" y="376"/>
                  </a:lnTo>
                  <a:lnTo>
                    <a:pt x="448" y="379"/>
                  </a:lnTo>
                  <a:lnTo>
                    <a:pt x="396" y="382"/>
                  </a:lnTo>
                  <a:lnTo>
                    <a:pt x="329" y="386"/>
                  </a:lnTo>
                  <a:lnTo>
                    <a:pt x="254" y="388"/>
                  </a:lnTo>
                  <a:lnTo>
                    <a:pt x="175" y="391"/>
                  </a:lnTo>
                  <a:lnTo>
                    <a:pt x="104" y="392"/>
                  </a:lnTo>
                  <a:lnTo>
                    <a:pt x="42" y="392"/>
                  </a:lnTo>
                  <a:lnTo>
                    <a:pt x="0" y="392"/>
                  </a:lnTo>
                  <a:lnTo>
                    <a:pt x="0" y="497"/>
                  </a:lnTo>
                  <a:close/>
                </a:path>
              </a:pathLst>
            </a:custGeom>
            <a:solidFill>
              <a:srgbClr val="56864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576" name="Freeform 37">
              <a:extLst>
                <a:ext uri="{FF2B5EF4-FFF2-40B4-BE49-F238E27FC236}">
                  <a16:creationId xmlns:a16="http://schemas.microsoft.com/office/drawing/2014/main" id="{46F8C1C1-0E3F-878D-7473-28D4AFD35455}"/>
                </a:ext>
              </a:extLst>
            </p:cNvPr>
            <p:cNvSpPr>
              <a:spLocks/>
            </p:cNvSpPr>
            <p:nvPr/>
          </p:nvSpPr>
          <p:spPr bwMode="auto">
            <a:xfrm>
              <a:off x="9620251" y="4418013"/>
              <a:ext cx="1884363" cy="704850"/>
            </a:xfrm>
            <a:custGeom>
              <a:avLst/>
              <a:gdLst>
                <a:gd name="T0" fmla="*/ 87 w 3561"/>
                <a:gd name="T1" fmla="*/ 1303 h 1331"/>
                <a:gd name="T2" fmla="*/ 219 w 3561"/>
                <a:gd name="T3" fmla="*/ 1270 h 1331"/>
                <a:gd name="T4" fmla="*/ 330 w 3561"/>
                <a:gd name="T5" fmla="*/ 1283 h 1331"/>
                <a:gd name="T6" fmla="*/ 474 w 3561"/>
                <a:gd name="T7" fmla="*/ 1299 h 1331"/>
                <a:gd name="T8" fmla="*/ 662 w 3561"/>
                <a:gd name="T9" fmla="*/ 1233 h 1331"/>
                <a:gd name="T10" fmla="*/ 855 w 3561"/>
                <a:gd name="T11" fmla="*/ 1143 h 1331"/>
                <a:gd name="T12" fmla="*/ 983 w 3561"/>
                <a:gd name="T13" fmla="*/ 1119 h 1331"/>
                <a:gd name="T14" fmla="*/ 1120 w 3561"/>
                <a:gd name="T15" fmla="*/ 1149 h 1331"/>
                <a:gd name="T16" fmla="*/ 1270 w 3561"/>
                <a:gd name="T17" fmla="*/ 1198 h 1331"/>
                <a:gd name="T18" fmla="*/ 1362 w 3561"/>
                <a:gd name="T19" fmla="*/ 1199 h 1331"/>
                <a:gd name="T20" fmla="*/ 1448 w 3561"/>
                <a:gd name="T21" fmla="*/ 1149 h 1331"/>
                <a:gd name="T22" fmla="*/ 1559 w 3561"/>
                <a:gd name="T23" fmla="*/ 1065 h 1331"/>
                <a:gd name="T24" fmla="*/ 1672 w 3561"/>
                <a:gd name="T25" fmla="*/ 1039 h 1331"/>
                <a:gd name="T26" fmla="*/ 1819 w 3561"/>
                <a:gd name="T27" fmla="*/ 1023 h 1331"/>
                <a:gd name="T28" fmla="*/ 1951 w 3561"/>
                <a:gd name="T29" fmla="*/ 947 h 1331"/>
                <a:gd name="T30" fmla="*/ 2083 w 3561"/>
                <a:gd name="T31" fmla="*/ 861 h 1331"/>
                <a:gd name="T32" fmla="*/ 2158 w 3561"/>
                <a:gd name="T33" fmla="*/ 846 h 1331"/>
                <a:gd name="T34" fmla="*/ 2267 w 3561"/>
                <a:gd name="T35" fmla="*/ 882 h 1331"/>
                <a:gd name="T36" fmla="*/ 2400 w 3561"/>
                <a:gd name="T37" fmla="*/ 950 h 1331"/>
                <a:gd name="T38" fmla="*/ 2492 w 3561"/>
                <a:gd name="T39" fmla="*/ 962 h 1331"/>
                <a:gd name="T40" fmla="*/ 2559 w 3561"/>
                <a:gd name="T41" fmla="*/ 934 h 1331"/>
                <a:gd name="T42" fmla="*/ 2678 w 3561"/>
                <a:gd name="T43" fmla="*/ 851 h 1331"/>
                <a:gd name="T44" fmla="*/ 2788 w 3561"/>
                <a:gd name="T45" fmla="*/ 844 h 1331"/>
                <a:gd name="T46" fmla="*/ 2982 w 3561"/>
                <a:gd name="T47" fmla="*/ 855 h 1331"/>
                <a:gd name="T48" fmla="*/ 3155 w 3561"/>
                <a:gd name="T49" fmla="*/ 820 h 1331"/>
                <a:gd name="T50" fmla="*/ 3561 w 3561"/>
                <a:gd name="T51" fmla="*/ 0 h 1331"/>
                <a:gd name="T52" fmla="*/ 3367 w 3561"/>
                <a:gd name="T53" fmla="*/ 165 h 1331"/>
                <a:gd name="T54" fmla="*/ 3167 w 3561"/>
                <a:gd name="T55" fmla="*/ 328 h 1331"/>
                <a:gd name="T56" fmla="*/ 3048 w 3561"/>
                <a:gd name="T57" fmla="*/ 373 h 1331"/>
                <a:gd name="T58" fmla="*/ 2837 w 3561"/>
                <a:gd name="T59" fmla="*/ 357 h 1331"/>
                <a:gd name="T60" fmla="*/ 2732 w 3561"/>
                <a:gd name="T61" fmla="*/ 369 h 1331"/>
                <a:gd name="T62" fmla="*/ 2622 w 3561"/>
                <a:gd name="T63" fmla="*/ 436 h 1331"/>
                <a:gd name="T64" fmla="*/ 2519 w 3561"/>
                <a:gd name="T65" fmla="*/ 503 h 1331"/>
                <a:gd name="T66" fmla="*/ 2452 w 3561"/>
                <a:gd name="T67" fmla="*/ 518 h 1331"/>
                <a:gd name="T68" fmla="*/ 2372 w 3561"/>
                <a:gd name="T69" fmla="*/ 493 h 1331"/>
                <a:gd name="T70" fmla="*/ 2258 w 3561"/>
                <a:gd name="T71" fmla="*/ 415 h 1331"/>
                <a:gd name="T72" fmla="*/ 2160 w 3561"/>
                <a:gd name="T73" fmla="*/ 374 h 1331"/>
                <a:gd name="T74" fmla="*/ 2096 w 3561"/>
                <a:gd name="T75" fmla="*/ 382 h 1331"/>
                <a:gd name="T76" fmla="*/ 1994 w 3561"/>
                <a:gd name="T77" fmla="*/ 450 h 1331"/>
                <a:gd name="T78" fmla="*/ 1854 w 3561"/>
                <a:gd name="T79" fmla="*/ 551 h 1331"/>
                <a:gd name="T80" fmla="*/ 1714 w 3561"/>
                <a:gd name="T81" fmla="*/ 559 h 1331"/>
                <a:gd name="T82" fmla="*/ 1575 w 3561"/>
                <a:gd name="T83" fmla="*/ 562 h 1331"/>
                <a:gd name="T84" fmla="*/ 1470 w 3561"/>
                <a:gd name="T85" fmla="*/ 648 h 1331"/>
                <a:gd name="T86" fmla="*/ 1391 w 3561"/>
                <a:gd name="T87" fmla="*/ 710 h 1331"/>
                <a:gd name="T88" fmla="*/ 1307 w 3561"/>
                <a:gd name="T89" fmla="*/ 715 h 1331"/>
                <a:gd name="T90" fmla="*/ 1145 w 3561"/>
                <a:gd name="T91" fmla="*/ 651 h 1331"/>
                <a:gd name="T92" fmla="*/ 1015 w 3561"/>
                <a:gd name="T93" fmla="*/ 606 h 1331"/>
                <a:gd name="T94" fmla="*/ 938 w 3561"/>
                <a:gd name="T95" fmla="*/ 615 h 1331"/>
                <a:gd name="T96" fmla="*/ 839 w 3561"/>
                <a:gd name="T97" fmla="*/ 673 h 1331"/>
                <a:gd name="T98" fmla="*/ 708 w 3561"/>
                <a:gd name="T99" fmla="*/ 820 h 1331"/>
                <a:gd name="T100" fmla="*/ 580 w 3561"/>
                <a:gd name="T101" fmla="*/ 975 h 1331"/>
                <a:gd name="T102" fmla="*/ 488 w 3561"/>
                <a:gd name="T103" fmla="*/ 1047 h 1331"/>
                <a:gd name="T104" fmla="*/ 418 w 3561"/>
                <a:gd name="T105" fmla="*/ 1057 h 1331"/>
                <a:gd name="T106" fmla="*/ 302 w 3561"/>
                <a:gd name="T107" fmla="*/ 1024 h 1331"/>
                <a:gd name="T108" fmla="*/ 210 w 3561"/>
                <a:gd name="T109" fmla="*/ 1017 h 1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561" h="1331">
                  <a:moveTo>
                    <a:pt x="193" y="1024"/>
                  </a:moveTo>
                  <a:lnTo>
                    <a:pt x="0" y="1120"/>
                  </a:lnTo>
                  <a:lnTo>
                    <a:pt x="0" y="1331"/>
                  </a:lnTo>
                  <a:lnTo>
                    <a:pt x="29" y="1322"/>
                  </a:lnTo>
                  <a:lnTo>
                    <a:pt x="59" y="1314"/>
                  </a:lnTo>
                  <a:lnTo>
                    <a:pt x="87" y="1303"/>
                  </a:lnTo>
                  <a:lnTo>
                    <a:pt x="116" y="1293"/>
                  </a:lnTo>
                  <a:lnTo>
                    <a:pt x="145" y="1284"/>
                  </a:lnTo>
                  <a:lnTo>
                    <a:pt x="174" y="1276"/>
                  </a:lnTo>
                  <a:lnTo>
                    <a:pt x="190" y="1274"/>
                  </a:lnTo>
                  <a:lnTo>
                    <a:pt x="204" y="1271"/>
                  </a:lnTo>
                  <a:lnTo>
                    <a:pt x="219" y="1270"/>
                  </a:lnTo>
                  <a:lnTo>
                    <a:pt x="233" y="1270"/>
                  </a:lnTo>
                  <a:lnTo>
                    <a:pt x="250" y="1270"/>
                  </a:lnTo>
                  <a:lnTo>
                    <a:pt x="266" y="1271"/>
                  </a:lnTo>
                  <a:lnTo>
                    <a:pt x="282" y="1274"/>
                  </a:lnTo>
                  <a:lnTo>
                    <a:pt x="298" y="1276"/>
                  </a:lnTo>
                  <a:lnTo>
                    <a:pt x="330" y="1283"/>
                  </a:lnTo>
                  <a:lnTo>
                    <a:pt x="362" y="1289"/>
                  </a:lnTo>
                  <a:lnTo>
                    <a:pt x="395" y="1296"/>
                  </a:lnTo>
                  <a:lnTo>
                    <a:pt x="427" y="1299"/>
                  </a:lnTo>
                  <a:lnTo>
                    <a:pt x="442" y="1301"/>
                  </a:lnTo>
                  <a:lnTo>
                    <a:pt x="459" y="1301"/>
                  </a:lnTo>
                  <a:lnTo>
                    <a:pt x="474" y="1299"/>
                  </a:lnTo>
                  <a:lnTo>
                    <a:pt x="491" y="1297"/>
                  </a:lnTo>
                  <a:lnTo>
                    <a:pt x="520" y="1289"/>
                  </a:lnTo>
                  <a:lnTo>
                    <a:pt x="550" y="1280"/>
                  </a:lnTo>
                  <a:lnTo>
                    <a:pt x="579" y="1270"/>
                  </a:lnTo>
                  <a:lnTo>
                    <a:pt x="607" y="1258"/>
                  </a:lnTo>
                  <a:lnTo>
                    <a:pt x="662" y="1233"/>
                  </a:lnTo>
                  <a:lnTo>
                    <a:pt x="716" y="1205"/>
                  </a:lnTo>
                  <a:lnTo>
                    <a:pt x="744" y="1192"/>
                  </a:lnTo>
                  <a:lnTo>
                    <a:pt x="771" y="1179"/>
                  </a:lnTo>
                  <a:lnTo>
                    <a:pt x="798" y="1166"/>
                  </a:lnTo>
                  <a:lnTo>
                    <a:pt x="826" y="1155"/>
                  </a:lnTo>
                  <a:lnTo>
                    <a:pt x="855" y="1143"/>
                  </a:lnTo>
                  <a:lnTo>
                    <a:pt x="884" y="1134"/>
                  </a:lnTo>
                  <a:lnTo>
                    <a:pt x="913" y="1126"/>
                  </a:lnTo>
                  <a:lnTo>
                    <a:pt x="944" y="1121"/>
                  </a:lnTo>
                  <a:lnTo>
                    <a:pt x="957" y="1119"/>
                  </a:lnTo>
                  <a:lnTo>
                    <a:pt x="970" y="1119"/>
                  </a:lnTo>
                  <a:lnTo>
                    <a:pt x="983" y="1119"/>
                  </a:lnTo>
                  <a:lnTo>
                    <a:pt x="995" y="1119"/>
                  </a:lnTo>
                  <a:lnTo>
                    <a:pt x="1020" y="1121"/>
                  </a:lnTo>
                  <a:lnTo>
                    <a:pt x="1045" y="1126"/>
                  </a:lnTo>
                  <a:lnTo>
                    <a:pt x="1070" y="1133"/>
                  </a:lnTo>
                  <a:lnTo>
                    <a:pt x="1094" y="1140"/>
                  </a:lnTo>
                  <a:lnTo>
                    <a:pt x="1120" y="1149"/>
                  </a:lnTo>
                  <a:lnTo>
                    <a:pt x="1144" y="1158"/>
                  </a:lnTo>
                  <a:lnTo>
                    <a:pt x="1170" y="1167"/>
                  </a:lnTo>
                  <a:lnTo>
                    <a:pt x="1194" y="1176"/>
                  </a:lnTo>
                  <a:lnTo>
                    <a:pt x="1220" y="1185"/>
                  </a:lnTo>
                  <a:lnTo>
                    <a:pt x="1244" y="1192"/>
                  </a:lnTo>
                  <a:lnTo>
                    <a:pt x="1270" y="1198"/>
                  </a:lnTo>
                  <a:lnTo>
                    <a:pt x="1294" y="1202"/>
                  </a:lnTo>
                  <a:lnTo>
                    <a:pt x="1307" y="1202"/>
                  </a:lnTo>
                  <a:lnTo>
                    <a:pt x="1320" y="1203"/>
                  </a:lnTo>
                  <a:lnTo>
                    <a:pt x="1332" y="1203"/>
                  </a:lnTo>
                  <a:lnTo>
                    <a:pt x="1345" y="1202"/>
                  </a:lnTo>
                  <a:lnTo>
                    <a:pt x="1362" y="1199"/>
                  </a:lnTo>
                  <a:lnTo>
                    <a:pt x="1377" y="1194"/>
                  </a:lnTo>
                  <a:lnTo>
                    <a:pt x="1393" y="1188"/>
                  </a:lnTo>
                  <a:lnTo>
                    <a:pt x="1407" y="1180"/>
                  </a:lnTo>
                  <a:lnTo>
                    <a:pt x="1421" y="1171"/>
                  </a:lnTo>
                  <a:lnTo>
                    <a:pt x="1435" y="1161"/>
                  </a:lnTo>
                  <a:lnTo>
                    <a:pt x="1448" y="1149"/>
                  </a:lnTo>
                  <a:lnTo>
                    <a:pt x="1462" y="1138"/>
                  </a:lnTo>
                  <a:lnTo>
                    <a:pt x="1489" y="1115"/>
                  </a:lnTo>
                  <a:lnTo>
                    <a:pt x="1516" y="1093"/>
                  </a:lnTo>
                  <a:lnTo>
                    <a:pt x="1530" y="1082"/>
                  </a:lnTo>
                  <a:lnTo>
                    <a:pt x="1544" y="1073"/>
                  </a:lnTo>
                  <a:lnTo>
                    <a:pt x="1559" y="1065"/>
                  </a:lnTo>
                  <a:lnTo>
                    <a:pt x="1575" y="1057"/>
                  </a:lnTo>
                  <a:lnTo>
                    <a:pt x="1590" y="1052"/>
                  </a:lnTo>
                  <a:lnTo>
                    <a:pt x="1605" y="1048"/>
                  </a:lnTo>
                  <a:lnTo>
                    <a:pt x="1622" y="1046"/>
                  </a:lnTo>
                  <a:lnTo>
                    <a:pt x="1639" y="1043"/>
                  </a:lnTo>
                  <a:lnTo>
                    <a:pt x="1672" y="1039"/>
                  </a:lnTo>
                  <a:lnTo>
                    <a:pt x="1705" y="1038"/>
                  </a:lnTo>
                  <a:lnTo>
                    <a:pt x="1739" y="1035"/>
                  </a:lnTo>
                  <a:lnTo>
                    <a:pt x="1772" y="1032"/>
                  </a:lnTo>
                  <a:lnTo>
                    <a:pt x="1787" y="1030"/>
                  </a:lnTo>
                  <a:lnTo>
                    <a:pt x="1804" y="1026"/>
                  </a:lnTo>
                  <a:lnTo>
                    <a:pt x="1819" y="1023"/>
                  </a:lnTo>
                  <a:lnTo>
                    <a:pt x="1836" y="1017"/>
                  </a:lnTo>
                  <a:lnTo>
                    <a:pt x="1857" y="1008"/>
                  </a:lnTo>
                  <a:lnTo>
                    <a:pt x="1876" y="998"/>
                  </a:lnTo>
                  <a:lnTo>
                    <a:pt x="1895" y="987"/>
                  </a:lnTo>
                  <a:lnTo>
                    <a:pt x="1914" y="974"/>
                  </a:lnTo>
                  <a:lnTo>
                    <a:pt x="1951" y="947"/>
                  </a:lnTo>
                  <a:lnTo>
                    <a:pt x="1989" y="919"/>
                  </a:lnTo>
                  <a:lnTo>
                    <a:pt x="2007" y="905"/>
                  </a:lnTo>
                  <a:lnTo>
                    <a:pt x="2026" y="892"/>
                  </a:lnTo>
                  <a:lnTo>
                    <a:pt x="2044" y="880"/>
                  </a:lnTo>
                  <a:lnTo>
                    <a:pt x="2063" y="869"/>
                  </a:lnTo>
                  <a:lnTo>
                    <a:pt x="2083" y="861"/>
                  </a:lnTo>
                  <a:lnTo>
                    <a:pt x="2104" y="853"/>
                  </a:lnTo>
                  <a:lnTo>
                    <a:pt x="2114" y="851"/>
                  </a:lnTo>
                  <a:lnTo>
                    <a:pt x="2124" y="848"/>
                  </a:lnTo>
                  <a:lnTo>
                    <a:pt x="2135" y="847"/>
                  </a:lnTo>
                  <a:lnTo>
                    <a:pt x="2146" y="846"/>
                  </a:lnTo>
                  <a:lnTo>
                    <a:pt x="2158" y="846"/>
                  </a:lnTo>
                  <a:lnTo>
                    <a:pt x="2171" y="847"/>
                  </a:lnTo>
                  <a:lnTo>
                    <a:pt x="2182" y="850"/>
                  </a:lnTo>
                  <a:lnTo>
                    <a:pt x="2194" y="852"/>
                  </a:lnTo>
                  <a:lnTo>
                    <a:pt x="2218" y="860"/>
                  </a:lnTo>
                  <a:lnTo>
                    <a:pt x="2242" y="869"/>
                  </a:lnTo>
                  <a:lnTo>
                    <a:pt x="2267" y="882"/>
                  </a:lnTo>
                  <a:lnTo>
                    <a:pt x="2290" y="894"/>
                  </a:lnTo>
                  <a:lnTo>
                    <a:pt x="2314" y="907"/>
                  </a:lnTo>
                  <a:lnTo>
                    <a:pt x="2338" y="921"/>
                  </a:lnTo>
                  <a:lnTo>
                    <a:pt x="2360" y="933"/>
                  </a:lnTo>
                  <a:lnTo>
                    <a:pt x="2381" y="943"/>
                  </a:lnTo>
                  <a:lnTo>
                    <a:pt x="2400" y="950"/>
                  </a:lnTo>
                  <a:lnTo>
                    <a:pt x="2418" y="956"/>
                  </a:lnTo>
                  <a:lnTo>
                    <a:pt x="2434" y="960"/>
                  </a:lnTo>
                  <a:lnTo>
                    <a:pt x="2450" y="962"/>
                  </a:lnTo>
                  <a:lnTo>
                    <a:pt x="2465" y="964"/>
                  </a:lnTo>
                  <a:lnTo>
                    <a:pt x="2479" y="964"/>
                  </a:lnTo>
                  <a:lnTo>
                    <a:pt x="2492" y="962"/>
                  </a:lnTo>
                  <a:lnTo>
                    <a:pt x="2505" y="960"/>
                  </a:lnTo>
                  <a:lnTo>
                    <a:pt x="2516" y="956"/>
                  </a:lnTo>
                  <a:lnTo>
                    <a:pt x="2528" y="952"/>
                  </a:lnTo>
                  <a:lnTo>
                    <a:pt x="2538" y="947"/>
                  </a:lnTo>
                  <a:lnTo>
                    <a:pt x="2549" y="941"/>
                  </a:lnTo>
                  <a:lnTo>
                    <a:pt x="2559" y="934"/>
                  </a:lnTo>
                  <a:lnTo>
                    <a:pt x="2568" y="928"/>
                  </a:lnTo>
                  <a:lnTo>
                    <a:pt x="2605" y="897"/>
                  </a:lnTo>
                  <a:lnTo>
                    <a:pt x="2645" y="867"/>
                  </a:lnTo>
                  <a:lnTo>
                    <a:pt x="2655" y="861"/>
                  </a:lnTo>
                  <a:lnTo>
                    <a:pt x="2666" y="856"/>
                  </a:lnTo>
                  <a:lnTo>
                    <a:pt x="2678" y="851"/>
                  </a:lnTo>
                  <a:lnTo>
                    <a:pt x="2691" y="847"/>
                  </a:lnTo>
                  <a:lnTo>
                    <a:pt x="2704" y="844"/>
                  </a:lnTo>
                  <a:lnTo>
                    <a:pt x="2718" y="842"/>
                  </a:lnTo>
                  <a:lnTo>
                    <a:pt x="2733" y="842"/>
                  </a:lnTo>
                  <a:lnTo>
                    <a:pt x="2748" y="842"/>
                  </a:lnTo>
                  <a:lnTo>
                    <a:pt x="2788" y="844"/>
                  </a:lnTo>
                  <a:lnTo>
                    <a:pt x="2825" y="848"/>
                  </a:lnTo>
                  <a:lnTo>
                    <a:pt x="2859" y="851"/>
                  </a:lnTo>
                  <a:lnTo>
                    <a:pt x="2891" y="853"/>
                  </a:lnTo>
                  <a:lnTo>
                    <a:pt x="2921" y="855"/>
                  </a:lnTo>
                  <a:lnTo>
                    <a:pt x="2951" y="856"/>
                  </a:lnTo>
                  <a:lnTo>
                    <a:pt x="2982" y="855"/>
                  </a:lnTo>
                  <a:lnTo>
                    <a:pt x="3012" y="853"/>
                  </a:lnTo>
                  <a:lnTo>
                    <a:pt x="3034" y="851"/>
                  </a:lnTo>
                  <a:lnTo>
                    <a:pt x="3056" y="847"/>
                  </a:lnTo>
                  <a:lnTo>
                    <a:pt x="3078" y="842"/>
                  </a:lnTo>
                  <a:lnTo>
                    <a:pt x="3102" y="835"/>
                  </a:lnTo>
                  <a:lnTo>
                    <a:pt x="3155" y="820"/>
                  </a:lnTo>
                  <a:lnTo>
                    <a:pt x="3214" y="801"/>
                  </a:lnTo>
                  <a:lnTo>
                    <a:pt x="3283" y="776"/>
                  </a:lnTo>
                  <a:lnTo>
                    <a:pt x="3362" y="750"/>
                  </a:lnTo>
                  <a:lnTo>
                    <a:pt x="3454" y="720"/>
                  </a:lnTo>
                  <a:lnTo>
                    <a:pt x="3561" y="689"/>
                  </a:lnTo>
                  <a:lnTo>
                    <a:pt x="3561" y="0"/>
                  </a:lnTo>
                  <a:lnTo>
                    <a:pt x="3526" y="28"/>
                  </a:lnTo>
                  <a:lnTo>
                    <a:pt x="3493" y="56"/>
                  </a:lnTo>
                  <a:lnTo>
                    <a:pt x="3462" y="83"/>
                  </a:lnTo>
                  <a:lnTo>
                    <a:pt x="3430" y="110"/>
                  </a:lnTo>
                  <a:lnTo>
                    <a:pt x="3399" y="137"/>
                  </a:lnTo>
                  <a:lnTo>
                    <a:pt x="3367" y="165"/>
                  </a:lnTo>
                  <a:lnTo>
                    <a:pt x="3335" y="192"/>
                  </a:lnTo>
                  <a:lnTo>
                    <a:pt x="3301" y="220"/>
                  </a:lnTo>
                  <a:lnTo>
                    <a:pt x="3249" y="263"/>
                  </a:lnTo>
                  <a:lnTo>
                    <a:pt x="3206" y="298"/>
                  </a:lnTo>
                  <a:lnTo>
                    <a:pt x="3187" y="314"/>
                  </a:lnTo>
                  <a:lnTo>
                    <a:pt x="3167" y="328"/>
                  </a:lnTo>
                  <a:lnTo>
                    <a:pt x="3149" y="339"/>
                  </a:lnTo>
                  <a:lnTo>
                    <a:pt x="3132" y="350"/>
                  </a:lnTo>
                  <a:lnTo>
                    <a:pt x="3112" y="357"/>
                  </a:lnTo>
                  <a:lnTo>
                    <a:pt x="3093" y="364"/>
                  </a:lnTo>
                  <a:lnTo>
                    <a:pt x="3071" y="369"/>
                  </a:lnTo>
                  <a:lnTo>
                    <a:pt x="3048" y="373"/>
                  </a:lnTo>
                  <a:lnTo>
                    <a:pt x="3024" y="374"/>
                  </a:lnTo>
                  <a:lnTo>
                    <a:pt x="2996" y="373"/>
                  </a:lnTo>
                  <a:lnTo>
                    <a:pt x="2964" y="371"/>
                  </a:lnTo>
                  <a:lnTo>
                    <a:pt x="2929" y="368"/>
                  </a:lnTo>
                  <a:lnTo>
                    <a:pt x="2879" y="361"/>
                  </a:lnTo>
                  <a:lnTo>
                    <a:pt x="2837" y="357"/>
                  </a:lnTo>
                  <a:lnTo>
                    <a:pt x="2818" y="357"/>
                  </a:lnTo>
                  <a:lnTo>
                    <a:pt x="2800" y="357"/>
                  </a:lnTo>
                  <a:lnTo>
                    <a:pt x="2782" y="357"/>
                  </a:lnTo>
                  <a:lnTo>
                    <a:pt x="2765" y="360"/>
                  </a:lnTo>
                  <a:lnTo>
                    <a:pt x="2748" y="364"/>
                  </a:lnTo>
                  <a:lnTo>
                    <a:pt x="2732" y="369"/>
                  </a:lnTo>
                  <a:lnTo>
                    <a:pt x="2716" y="375"/>
                  </a:lnTo>
                  <a:lnTo>
                    <a:pt x="2698" y="383"/>
                  </a:lnTo>
                  <a:lnTo>
                    <a:pt x="2681" y="393"/>
                  </a:lnTo>
                  <a:lnTo>
                    <a:pt x="2663" y="405"/>
                  </a:lnTo>
                  <a:lnTo>
                    <a:pt x="2643" y="419"/>
                  </a:lnTo>
                  <a:lnTo>
                    <a:pt x="2622" y="436"/>
                  </a:lnTo>
                  <a:lnTo>
                    <a:pt x="2601" y="451"/>
                  </a:lnTo>
                  <a:lnTo>
                    <a:pt x="2582" y="465"/>
                  </a:lnTo>
                  <a:lnTo>
                    <a:pt x="2561" y="480"/>
                  </a:lnTo>
                  <a:lnTo>
                    <a:pt x="2541" y="493"/>
                  </a:lnTo>
                  <a:lnTo>
                    <a:pt x="2531" y="498"/>
                  </a:lnTo>
                  <a:lnTo>
                    <a:pt x="2519" y="503"/>
                  </a:lnTo>
                  <a:lnTo>
                    <a:pt x="2509" y="507"/>
                  </a:lnTo>
                  <a:lnTo>
                    <a:pt x="2497" y="511"/>
                  </a:lnTo>
                  <a:lnTo>
                    <a:pt x="2487" y="514"/>
                  </a:lnTo>
                  <a:lnTo>
                    <a:pt x="2475" y="516"/>
                  </a:lnTo>
                  <a:lnTo>
                    <a:pt x="2464" y="518"/>
                  </a:lnTo>
                  <a:lnTo>
                    <a:pt x="2452" y="518"/>
                  </a:lnTo>
                  <a:lnTo>
                    <a:pt x="2441" y="516"/>
                  </a:lnTo>
                  <a:lnTo>
                    <a:pt x="2431" y="515"/>
                  </a:lnTo>
                  <a:lnTo>
                    <a:pt x="2420" y="514"/>
                  </a:lnTo>
                  <a:lnTo>
                    <a:pt x="2410" y="510"/>
                  </a:lnTo>
                  <a:lnTo>
                    <a:pt x="2391" y="502"/>
                  </a:lnTo>
                  <a:lnTo>
                    <a:pt x="2372" y="493"/>
                  </a:lnTo>
                  <a:lnTo>
                    <a:pt x="2352" y="482"/>
                  </a:lnTo>
                  <a:lnTo>
                    <a:pt x="2333" y="469"/>
                  </a:lnTo>
                  <a:lnTo>
                    <a:pt x="2314" y="456"/>
                  </a:lnTo>
                  <a:lnTo>
                    <a:pt x="2296" y="442"/>
                  </a:lnTo>
                  <a:lnTo>
                    <a:pt x="2277" y="428"/>
                  </a:lnTo>
                  <a:lnTo>
                    <a:pt x="2258" y="415"/>
                  </a:lnTo>
                  <a:lnTo>
                    <a:pt x="2240" y="404"/>
                  </a:lnTo>
                  <a:lnTo>
                    <a:pt x="2220" y="393"/>
                  </a:lnTo>
                  <a:lnTo>
                    <a:pt x="2200" y="384"/>
                  </a:lnTo>
                  <a:lnTo>
                    <a:pt x="2181" y="378"/>
                  </a:lnTo>
                  <a:lnTo>
                    <a:pt x="2171" y="375"/>
                  </a:lnTo>
                  <a:lnTo>
                    <a:pt x="2160" y="374"/>
                  </a:lnTo>
                  <a:lnTo>
                    <a:pt x="2150" y="374"/>
                  </a:lnTo>
                  <a:lnTo>
                    <a:pt x="2140" y="374"/>
                  </a:lnTo>
                  <a:lnTo>
                    <a:pt x="2128" y="374"/>
                  </a:lnTo>
                  <a:lnTo>
                    <a:pt x="2117" y="377"/>
                  </a:lnTo>
                  <a:lnTo>
                    <a:pt x="2106" y="379"/>
                  </a:lnTo>
                  <a:lnTo>
                    <a:pt x="2096" y="382"/>
                  </a:lnTo>
                  <a:lnTo>
                    <a:pt x="2077" y="389"/>
                  </a:lnTo>
                  <a:lnTo>
                    <a:pt x="2059" y="398"/>
                  </a:lnTo>
                  <a:lnTo>
                    <a:pt x="2042" y="410"/>
                  </a:lnTo>
                  <a:lnTo>
                    <a:pt x="2026" y="421"/>
                  </a:lnTo>
                  <a:lnTo>
                    <a:pt x="2009" y="436"/>
                  </a:lnTo>
                  <a:lnTo>
                    <a:pt x="1994" y="450"/>
                  </a:lnTo>
                  <a:lnTo>
                    <a:pt x="1962" y="478"/>
                  </a:lnTo>
                  <a:lnTo>
                    <a:pt x="1930" y="507"/>
                  </a:lnTo>
                  <a:lnTo>
                    <a:pt x="1912" y="520"/>
                  </a:lnTo>
                  <a:lnTo>
                    <a:pt x="1894" y="532"/>
                  </a:lnTo>
                  <a:lnTo>
                    <a:pt x="1875" y="542"/>
                  </a:lnTo>
                  <a:lnTo>
                    <a:pt x="1854" y="551"/>
                  </a:lnTo>
                  <a:lnTo>
                    <a:pt x="1837" y="556"/>
                  </a:lnTo>
                  <a:lnTo>
                    <a:pt x="1819" y="560"/>
                  </a:lnTo>
                  <a:lnTo>
                    <a:pt x="1803" y="562"/>
                  </a:lnTo>
                  <a:lnTo>
                    <a:pt x="1785" y="562"/>
                  </a:lnTo>
                  <a:lnTo>
                    <a:pt x="1750" y="561"/>
                  </a:lnTo>
                  <a:lnTo>
                    <a:pt x="1714" y="559"/>
                  </a:lnTo>
                  <a:lnTo>
                    <a:pt x="1678" y="555"/>
                  </a:lnTo>
                  <a:lnTo>
                    <a:pt x="1643" y="553"/>
                  </a:lnTo>
                  <a:lnTo>
                    <a:pt x="1626" y="553"/>
                  </a:lnTo>
                  <a:lnTo>
                    <a:pt x="1608" y="555"/>
                  </a:lnTo>
                  <a:lnTo>
                    <a:pt x="1591" y="559"/>
                  </a:lnTo>
                  <a:lnTo>
                    <a:pt x="1575" y="562"/>
                  </a:lnTo>
                  <a:lnTo>
                    <a:pt x="1559" y="569"/>
                  </a:lnTo>
                  <a:lnTo>
                    <a:pt x="1545" y="577"/>
                  </a:lnTo>
                  <a:lnTo>
                    <a:pt x="1531" y="587"/>
                  </a:lnTo>
                  <a:lnTo>
                    <a:pt x="1518" y="598"/>
                  </a:lnTo>
                  <a:lnTo>
                    <a:pt x="1493" y="623"/>
                  </a:lnTo>
                  <a:lnTo>
                    <a:pt x="1470" y="648"/>
                  </a:lnTo>
                  <a:lnTo>
                    <a:pt x="1457" y="661"/>
                  </a:lnTo>
                  <a:lnTo>
                    <a:pt x="1445" y="673"/>
                  </a:lnTo>
                  <a:lnTo>
                    <a:pt x="1432" y="684"/>
                  </a:lnTo>
                  <a:lnTo>
                    <a:pt x="1420" y="694"/>
                  </a:lnTo>
                  <a:lnTo>
                    <a:pt x="1406" y="703"/>
                  </a:lnTo>
                  <a:lnTo>
                    <a:pt x="1391" y="710"/>
                  </a:lnTo>
                  <a:lnTo>
                    <a:pt x="1376" y="715"/>
                  </a:lnTo>
                  <a:lnTo>
                    <a:pt x="1361" y="718"/>
                  </a:lnTo>
                  <a:lnTo>
                    <a:pt x="1347" y="719"/>
                  </a:lnTo>
                  <a:lnTo>
                    <a:pt x="1334" y="719"/>
                  </a:lnTo>
                  <a:lnTo>
                    <a:pt x="1320" y="718"/>
                  </a:lnTo>
                  <a:lnTo>
                    <a:pt x="1307" y="715"/>
                  </a:lnTo>
                  <a:lnTo>
                    <a:pt x="1280" y="709"/>
                  </a:lnTo>
                  <a:lnTo>
                    <a:pt x="1253" y="700"/>
                  </a:lnTo>
                  <a:lnTo>
                    <a:pt x="1226" y="689"/>
                  </a:lnTo>
                  <a:lnTo>
                    <a:pt x="1199" y="677"/>
                  </a:lnTo>
                  <a:lnTo>
                    <a:pt x="1172" y="664"/>
                  </a:lnTo>
                  <a:lnTo>
                    <a:pt x="1145" y="651"/>
                  </a:lnTo>
                  <a:lnTo>
                    <a:pt x="1120" y="639"/>
                  </a:lnTo>
                  <a:lnTo>
                    <a:pt x="1093" y="628"/>
                  </a:lnTo>
                  <a:lnTo>
                    <a:pt x="1067" y="618"/>
                  </a:lnTo>
                  <a:lnTo>
                    <a:pt x="1040" y="611"/>
                  </a:lnTo>
                  <a:lnTo>
                    <a:pt x="1028" y="609"/>
                  </a:lnTo>
                  <a:lnTo>
                    <a:pt x="1015" y="606"/>
                  </a:lnTo>
                  <a:lnTo>
                    <a:pt x="1002" y="605"/>
                  </a:lnTo>
                  <a:lnTo>
                    <a:pt x="989" y="605"/>
                  </a:lnTo>
                  <a:lnTo>
                    <a:pt x="976" y="606"/>
                  </a:lnTo>
                  <a:lnTo>
                    <a:pt x="963" y="607"/>
                  </a:lnTo>
                  <a:lnTo>
                    <a:pt x="951" y="610"/>
                  </a:lnTo>
                  <a:lnTo>
                    <a:pt x="938" y="615"/>
                  </a:lnTo>
                  <a:lnTo>
                    <a:pt x="920" y="621"/>
                  </a:lnTo>
                  <a:lnTo>
                    <a:pt x="902" y="630"/>
                  </a:lnTo>
                  <a:lnTo>
                    <a:pt x="887" y="639"/>
                  </a:lnTo>
                  <a:lnTo>
                    <a:pt x="870" y="650"/>
                  </a:lnTo>
                  <a:lnTo>
                    <a:pt x="855" y="661"/>
                  </a:lnTo>
                  <a:lnTo>
                    <a:pt x="839" y="673"/>
                  </a:lnTo>
                  <a:lnTo>
                    <a:pt x="825" y="685"/>
                  </a:lnTo>
                  <a:lnTo>
                    <a:pt x="811" y="698"/>
                  </a:lnTo>
                  <a:lnTo>
                    <a:pt x="784" y="727"/>
                  </a:lnTo>
                  <a:lnTo>
                    <a:pt x="758" y="757"/>
                  </a:lnTo>
                  <a:lnTo>
                    <a:pt x="733" y="788"/>
                  </a:lnTo>
                  <a:lnTo>
                    <a:pt x="708" y="820"/>
                  </a:lnTo>
                  <a:lnTo>
                    <a:pt x="684" y="853"/>
                  </a:lnTo>
                  <a:lnTo>
                    <a:pt x="658" y="885"/>
                  </a:lnTo>
                  <a:lnTo>
                    <a:pt x="634" y="916"/>
                  </a:lnTo>
                  <a:lnTo>
                    <a:pt x="607" y="947"/>
                  </a:lnTo>
                  <a:lnTo>
                    <a:pt x="594" y="961"/>
                  </a:lnTo>
                  <a:lnTo>
                    <a:pt x="580" y="975"/>
                  </a:lnTo>
                  <a:lnTo>
                    <a:pt x="566" y="989"/>
                  </a:lnTo>
                  <a:lnTo>
                    <a:pt x="551" y="1002"/>
                  </a:lnTo>
                  <a:lnTo>
                    <a:pt x="537" y="1015"/>
                  </a:lnTo>
                  <a:lnTo>
                    <a:pt x="520" y="1026"/>
                  </a:lnTo>
                  <a:lnTo>
                    <a:pt x="505" y="1037"/>
                  </a:lnTo>
                  <a:lnTo>
                    <a:pt x="488" y="1047"/>
                  </a:lnTo>
                  <a:lnTo>
                    <a:pt x="479" y="1051"/>
                  </a:lnTo>
                  <a:lnTo>
                    <a:pt x="471" y="1053"/>
                  </a:lnTo>
                  <a:lnTo>
                    <a:pt x="462" y="1056"/>
                  </a:lnTo>
                  <a:lnTo>
                    <a:pt x="453" y="1057"/>
                  </a:lnTo>
                  <a:lnTo>
                    <a:pt x="436" y="1058"/>
                  </a:lnTo>
                  <a:lnTo>
                    <a:pt x="418" y="1057"/>
                  </a:lnTo>
                  <a:lnTo>
                    <a:pt x="398" y="1053"/>
                  </a:lnTo>
                  <a:lnTo>
                    <a:pt x="379" y="1048"/>
                  </a:lnTo>
                  <a:lnTo>
                    <a:pt x="360" y="1043"/>
                  </a:lnTo>
                  <a:lnTo>
                    <a:pt x="341" y="1037"/>
                  </a:lnTo>
                  <a:lnTo>
                    <a:pt x="321" y="1030"/>
                  </a:lnTo>
                  <a:lnTo>
                    <a:pt x="302" y="1024"/>
                  </a:lnTo>
                  <a:lnTo>
                    <a:pt x="283" y="1019"/>
                  </a:lnTo>
                  <a:lnTo>
                    <a:pt x="264" y="1016"/>
                  </a:lnTo>
                  <a:lnTo>
                    <a:pt x="246" y="1014"/>
                  </a:lnTo>
                  <a:lnTo>
                    <a:pt x="228" y="1015"/>
                  </a:lnTo>
                  <a:lnTo>
                    <a:pt x="219" y="1016"/>
                  </a:lnTo>
                  <a:lnTo>
                    <a:pt x="210" y="1017"/>
                  </a:lnTo>
                  <a:lnTo>
                    <a:pt x="201" y="1020"/>
                  </a:lnTo>
                  <a:lnTo>
                    <a:pt x="193" y="1024"/>
                  </a:lnTo>
                  <a:close/>
                </a:path>
              </a:pathLst>
            </a:custGeom>
            <a:solidFill>
              <a:srgbClr val="A3D13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577" name="Line 61">
              <a:extLst>
                <a:ext uri="{FF2B5EF4-FFF2-40B4-BE49-F238E27FC236}">
                  <a16:creationId xmlns:a16="http://schemas.microsoft.com/office/drawing/2014/main" id="{F784AC5D-AA6B-D164-9893-527768EC6FC0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9620251" y="4429126"/>
              <a:ext cx="0" cy="857250"/>
            </a:xfrm>
            <a:prstGeom prst="line">
              <a:avLst/>
            </a:prstGeom>
            <a:noFill/>
            <a:ln w="25400">
              <a:solidFill>
                <a:srgbClr val="54A6D8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</p:grpSp>
      <p:cxnSp>
        <p:nvCxnSpPr>
          <p:cNvPr id="592" name="Прямая соединительная линия 591">
            <a:extLst>
              <a:ext uri="{FF2B5EF4-FFF2-40B4-BE49-F238E27FC236}">
                <a16:creationId xmlns:a16="http://schemas.microsoft.com/office/drawing/2014/main" id="{364E9F4A-DC6E-B1E0-3F5D-F37B5D3B4E21}"/>
              </a:ext>
            </a:extLst>
          </p:cNvPr>
          <p:cNvCxnSpPr>
            <a:cxnSpLocks/>
          </p:cNvCxnSpPr>
          <p:nvPr/>
        </p:nvCxnSpPr>
        <p:spPr>
          <a:xfrm>
            <a:off x="239052" y="2868176"/>
            <a:ext cx="2021524" cy="0"/>
          </a:xfrm>
          <a:prstGeom prst="line">
            <a:avLst/>
          </a:prstGeom>
          <a:ln w="76200">
            <a:solidFill>
              <a:srgbClr val="FFC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611" name="TextBox 610">
            <a:extLst>
              <a:ext uri="{FF2B5EF4-FFF2-40B4-BE49-F238E27FC236}">
                <a16:creationId xmlns:a16="http://schemas.microsoft.com/office/drawing/2014/main" id="{186FDE22-2BB9-CF62-879E-58380A4F0404}"/>
              </a:ext>
            </a:extLst>
          </p:cNvPr>
          <p:cNvSpPr txBox="1"/>
          <p:nvPr/>
        </p:nvSpPr>
        <p:spPr>
          <a:xfrm>
            <a:off x="569262" y="3269113"/>
            <a:ext cx="178145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/>
              <a:t>METRICS</a:t>
            </a:r>
            <a:endParaRPr lang="ru-KZ" sz="2000" dirty="0"/>
          </a:p>
        </p:txBody>
      </p:sp>
      <p:pic>
        <p:nvPicPr>
          <p:cNvPr id="622" name="Рисунок 621">
            <a:extLst>
              <a:ext uri="{FF2B5EF4-FFF2-40B4-BE49-F238E27FC236}">
                <a16:creationId xmlns:a16="http://schemas.microsoft.com/office/drawing/2014/main" id="{E8E14979-B54B-4441-8FB5-7745F38200F7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85085" y="3277832"/>
            <a:ext cx="302171" cy="30217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7B8C5EE-71C7-2F49-667C-46BC4FCCD6C0}"/>
              </a:ext>
            </a:extLst>
          </p:cNvPr>
          <p:cNvSpPr txBox="1"/>
          <p:nvPr/>
        </p:nvSpPr>
        <p:spPr>
          <a:xfrm>
            <a:off x="658272" y="1407412"/>
            <a:ext cx="135497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/>
              <a:t>Regions</a:t>
            </a:r>
            <a:endParaRPr lang="ru-KZ" sz="2000" dirty="0"/>
          </a:p>
        </p:txBody>
      </p:sp>
      <p:cxnSp>
        <p:nvCxnSpPr>
          <p:cNvPr id="11" name="Прямая соединительная линия 10">
            <a:extLst>
              <a:ext uri="{FF2B5EF4-FFF2-40B4-BE49-F238E27FC236}">
                <a16:creationId xmlns:a16="http://schemas.microsoft.com/office/drawing/2014/main" id="{89CA5A30-273A-F037-8D52-46AB891BEB7E}"/>
              </a:ext>
            </a:extLst>
          </p:cNvPr>
          <p:cNvCxnSpPr>
            <a:cxnSpLocks/>
          </p:cNvCxnSpPr>
          <p:nvPr/>
        </p:nvCxnSpPr>
        <p:spPr>
          <a:xfrm>
            <a:off x="2346417" y="2876363"/>
            <a:ext cx="0" cy="5751095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Прямоугольник: скругленные углы 11">
            <a:extLst>
              <a:ext uri="{FF2B5EF4-FFF2-40B4-BE49-F238E27FC236}">
                <a16:creationId xmlns:a16="http://schemas.microsoft.com/office/drawing/2014/main" id="{2FFB174D-2424-19A4-C025-5B8AA75648D8}"/>
              </a:ext>
            </a:extLst>
          </p:cNvPr>
          <p:cNvSpPr/>
          <p:nvPr/>
        </p:nvSpPr>
        <p:spPr>
          <a:xfrm>
            <a:off x="279728" y="4106220"/>
            <a:ext cx="1931460" cy="826211"/>
          </a:xfrm>
          <a:prstGeom prst="roundRect">
            <a:avLst>
              <a:gd name="adj" fmla="val 6863"/>
            </a:avLst>
          </a:prstGeom>
          <a:ln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KZ" dirty="0"/>
          </a:p>
        </p:txBody>
      </p:sp>
      <p:sp>
        <p:nvSpPr>
          <p:cNvPr id="13" name="Прямоугольник: скругленные углы 12">
            <a:extLst>
              <a:ext uri="{FF2B5EF4-FFF2-40B4-BE49-F238E27FC236}">
                <a16:creationId xmlns:a16="http://schemas.microsoft.com/office/drawing/2014/main" id="{F1C61108-08C6-4009-9C09-31069E309530}"/>
              </a:ext>
            </a:extLst>
          </p:cNvPr>
          <p:cNvSpPr/>
          <p:nvPr/>
        </p:nvSpPr>
        <p:spPr>
          <a:xfrm>
            <a:off x="268263" y="5518872"/>
            <a:ext cx="1931460" cy="826211"/>
          </a:xfrm>
          <a:prstGeom prst="roundRect">
            <a:avLst>
              <a:gd name="adj" fmla="val 6863"/>
            </a:avLst>
          </a:prstGeom>
          <a:ln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KZ" dirty="0"/>
          </a:p>
        </p:txBody>
      </p:sp>
      <p:sp>
        <p:nvSpPr>
          <p:cNvPr id="14" name="Прямоугольник: скругленные углы 13">
            <a:extLst>
              <a:ext uri="{FF2B5EF4-FFF2-40B4-BE49-F238E27FC236}">
                <a16:creationId xmlns:a16="http://schemas.microsoft.com/office/drawing/2014/main" id="{01AFFC31-83AA-2A34-A2D0-D47884A28909}"/>
              </a:ext>
            </a:extLst>
          </p:cNvPr>
          <p:cNvSpPr/>
          <p:nvPr/>
        </p:nvSpPr>
        <p:spPr>
          <a:xfrm>
            <a:off x="296838" y="7030215"/>
            <a:ext cx="1931460" cy="826211"/>
          </a:xfrm>
          <a:prstGeom prst="roundRect">
            <a:avLst>
              <a:gd name="adj" fmla="val 6863"/>
            </a:avLst>
          </a:prstGeom>
          <a:ln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KZ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0022863-7289-EA09-64F8-ADC6E494D7FD}"/>
              </a:ext>
            </a:extLst>
          </p:cNvPr>
          <p:cNvSpPr txBox="1"/>
          <p:nvPr/>
        </p:nvSpPr>
        <p:spPr>
          <a:xfrm>
            <a:off x="330424" y="4089006"/>
            <a:ext cx="193015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spc="80" dirty="0">
                <a:solidFill>
                  <a:srgbClr val="063780"/>
                </a:solidFill>
                <a:cs typeface="Calibri"/>
              </a:rPr>
              <a:t>5</a:t>
            </a:r>
            <a:r>
              <a:rPr lang="ru-RU" sz="2400" b="1" spc="80" dirty="0">
                <a:solidFill>
                  <a:srgbClr val="063780"/>
                </a:solidFill>
                <a:cs typeface="Calibri"/>
              </a:rPr>
              <a:t>4 %</a:t>
            </a:r>
            <a:endParaRPr lang="ru-KZ" sz="24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00F2EFC-B384-9515-4AA4-9660D57ABDD2}"/>
              </a:ext>
            </a:extLst>
          </p:cNvPr>
          <p:cNvSpPr txBox="1"/>
          <p:nvPr/>
        </p:nvSpPr>
        <p:spPr>
          <a:xfrm>
            <a:off x="348713" y="5560188"/>
            <a:ext cx="155762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spc="80" dirty="0">
                <a:solidFill>
                  <a:srgbClr val="063780"/>
                </a:solidFill>
                <a:cs typeface="Calibri"/>
              </a:rPr>
              <a:t>1</a:t>
            </a:r>
            <a:r>
              <a:rPr lang="ru-RU" sz="2000" b="1" spc="80" dirty="0">
                <a:solidFill>
                  <a:srgbClr val="063780"/>
                </a:solidFill>
                <a:cs typeface="Calibri"/>
              </a:rPr>
              <a:t>7</a:t>
            </a:r>
            <a:r>
              <a:rPr lang="en-US" sz="2000" b="1" spc="80" dirty="0">
                <a:solidFill>
                  <a:srgbClr val="063780"/>
                </a:solidFill>
                <a:cs typeface="Calibri"/>
              </a:rPr>
              <a:t>7</a:t>
            </a:r>
            <a:endParaRPr lang="ru-RU" sz="2000" b="1" spc="80" dirty="0">
              <a:solidFill>
                <a:srgbClr val="063780"/>
              </a:solidFill>
              <a:cs typeface="Calibri"/>
            </a:endParaRPr>
          </a:p>
          <a:p>
            <a:r>
              <a:rPr lang="ru-RU" sz="2000" b="1" spc="80" dirty="0">
                <a:solidFill>
                  <a:srgbClr val="063780"/>
                </a:solidFill>
                <a:cs typeface="Calibri"/>
              </a:rPr>
              <a:t>млн </a:t>
            </a:r>
            <a:r>
              <a:rPr lang="ru-RU" sz="2000" b="1" spc="80" dirty="0" err="1">
                <a:solidFill>
                  <a:srgbClr val="063780"/>
                </a:solidFill>
                <a:cs typeface="Calibri"/>
              </a:rPr>
              <a:t>тг</a:t>
            </a:r>
            <a:endParaRPr lang="ru-KZ" sz="20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9CE09C4-067B-CD66-FE2D-2A8AE3625718}"/>
              </a:ext>
            </a:extLst>
          </p:cNvPr>
          <p:cNvSpPr txBox="1"/>
          <p:nvPr/>
        </p:nvSpPr>
        <p:spPr>
          <a:xfrm>
            <a:off x="348713" y="7062937"/>
            <a:ext cx="276119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spc="80" dirty="0">
                <a:solidFill>
                  <a:srgbClr val="063780"/>
                </a:solidFill>
                <a:cs typeface="Calibri"/>
              </a:rPr>
              <a:t>9</a:t>
            </a:r>
            <a:r>
              <a:rPr lang="en-US" sz="2000" b="1" spc="80" dirty="0">
                <a:solidFill>
                  <a:srgbClr val="063780"/>
                </a:solidFill>
                <a:cs typeface="Calibri"/>
              </a:rPr>
              <a:t>5</a:t>
            </a:r>
            <a:endParaRPr lang="ru-RU" sz="2000" b="1" spc="80" dirty="0">
              <a:solidFill>
                <a:srgbClr val="063780"/>
              </a:solidFill>
              <a:cs typeface="Calibri"/>
            </a:endParaRPr>
          </a:p>
          <a:p>
            <a:r>
              <a:rPr lang="ru-RU" sz="2000" b="1" spc="80" dirty="0">
                <a:solidFill>
                  <a:srgbClr val="063780"/>
                </a:solidFill>
                <a:cs typeface="Calibri"/>
              </a:rPr>
              <a:t>млн </a:t>
            </a:r>
            <a:r>
              <a:rPr lang="ru-RU" sz="2000" b="1" spc="80" dirty="0" err="1">
                <a:solidFill>
                  <a:srgbClr val="063780"/>
                </a:solidFill>
                <a:cs typeface="Calibri"/>
              </a:rPr>
              <a:t>тг</a:t>
            </a:r>
            <a:endParaRPr lang="ru-KZ" sz="2000" dirty="0"/>
          </a:p>
        </p:txBody>
      </p:sp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B6E4DA9C-86A1-F5AC-14B2-EB88E97C717D}"/>
              </a:ext>
            </a:extLst>
          </p:cNvPr>
          <p:cNvSpPr/>
          <p:nvPr/>
        </p:nvSpPr>
        <p:spPr>
          <a:xfrm>
            <a:off x="3242065" y="1499799"/>
            <a:ext cx="2478660" cy="1096569"/>
          </a:xfrm>
          <a:prstGeom prst="roundRect">
            <a:avLst>
              <a:gd name="adj" fmla="val 6863"/>
            </a:avLst>
          </a:prstGeom>
          <a:ln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KZ" dirty="0"/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851ACC74-2DA7-0DAB-C4E5-19FC663CAAC7}"/>
              </a:ext>
            </a:extLst>
          </p:cNvPr>
          <p:cNvSpPr/>
          <p:nvPr/>
        </p:nvSpPr>
        <p:spPr>
          <a:xfrm>
            <a:off x="6492046" y="1514753"/>
            <a:ext cx="2478660" cy="1096569"/>
          </a:xfrm>
          <a:prstGeom prst="roundRect">
            <a:avLst>
              <a:gd name="adj" fmla="val 6863"/>
            </a:avLst>
          </a:prstGeom>
          <a:ln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KZ" dirty="0"/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0FE08ECC-8B42-76B5-A279-BEFF5D216D91}"/>
              </a:ext>
            </a:extLst>
          </p:cNvPr>
          <p:cNvSpPr/>
          <p:nvPr/>
        </p:nvSpPr>
        <p:spPr>
          <a:xfrm>
            <a:off x="9778188" y="1510403"/>
            <a:ext cx="2478660" cy="1096569"/>
          </a:xfrm>
          <a:prstGeom prst="roundRect">
            <a:avLst>
              <a:gd name="adj" fmla="val 6863"/>
            </a:avLst>
          </a:prstGeom>
          <a:ln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KZ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CDC0D5EA-2351-0661-A7CC-2550F1155905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242066" y="1671861"/>
            <a:ext cx="657808" cy="65780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035481E-6A3D-3EE1-9478-85C1586C02FE}"/>
              </a:ext>
            </a:extLst>
          </p:cNvPr>
          <p:cNvSpPr txBox="1"/>
          <p:nvPr/>
        </p:nvSpPr>
        <p:spPr>
          <a:xfrm>
            <a:off x="4070689" y="1747721"/>
            <a:ext cx="166665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spc="80" dirty="0">
                <a:solidFill>
                  <a:srgbClr val="063780"/>
                </a:solidFill>
                <a:cs typeface="Calibri"/>
              </a:rPr>
              <a:t>4 982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FA6E645-DCB8-574D-1B01-F44CDA1A08A3}"/>
              </a:ext>
            </a:extLst>
          </p:cNvPr>
          <p:cNvSpPr txBox="1"/>
          <p:nvPr/>
        </p:nvSpPr>
        <p:spPr>
          <a:xfrm>
            <a:off x="7076821" y="1704450"/>
            <a:ext cx="360267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spc="80" dirty="0">
                <a:solidFill>
                  <a:srgbClr val="063780"/>
                </a:solidFill>
                <a:cs typeface="Calibri"/>
              </a:rPr>
              <a:t>882 951 </a:t>
            </a:r>
            <a:r>
              <a:rPr lang="ru-RU" sz="2000" b="1" dirty="0">
                <a:solidFill>
                  <a:srgbClr val="063780"/>
                </a:solidFill>
              </a:rPr>
              <a:t>млн</a:t>
            </a:r>
            <a:r>
              <a:rPr lang="ru-RU" sz="2000" b="1" spc="80" dirty="0">
                <a:solidFill>
                  <a:srgbClr val="063780"/>
                </a:solidFill>
                <a:cs typeface="Calibri"/>
              </a:rPr>
              <a:t> </a:t>
            </a:r>
            <a:r>
              <a:rPr lang="ru-RU" sz="2000" b="1" spc="80" dirty="0" err="1">
                <a:solidFill>
                  <a:srgbClr val="063780"/>
                </a:solidFill>
                <a:cs typeface="Calibri"/>
              </a:rPr>
              <a:t>тг</a:t>
            </a:r>
            <a:endParaRPr lang="ru-KZ" sz="2000" dirty="0">
              <a:solidFill>
                <a:srgbClr val="063780"/>
              </a:solidFill>
            </a:endParaRPr>
          </a:p>
        </p:txBody>
      </p:sp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28CFD091-0615-9B1D-41EB-D0D2264C7CB9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492046" y="1756701"/>
            <a:ext cx="584775" cy="584775"/>
          </a:xfrm>
          <a:prstGeom prst="rect">
            <a:avLst/>
          </a:prstGeom>
        </p:spPr>
      </p:pic>
      <p:cxnSp>
        <p:nvCxnSpPr>
          <p:cNvPr id="24" name="Прямая соединительная линия 23">
            <a:extLst>
              <a:ext uri="{FF2B5EF4-FFF2-40B4-BE49-F238E27FC236}">
                <a16:creationId xmlns:a16="http://schemas.microsoft.com/office/drawing/2014/main" id="{9BB14F17-7B9D-D6F4-D32D-F0064A37C94A}"/>
              </a:ext>
            </a:extLst>
          </p:cNvPr>
          <p:cNvCxnSpPr>
            <a:cxnSpLocks/>
          </p:cNvCxnSpPr>
          <p:nvPr/>
        </p:nvCxnSpPr>
        <p:spPr>
          <a:xfrm flipV="1">
            <a:off x="4139940" y="1499799"/>
            <a:ext cx="821383" cy="12530"/>
          </a:xfrm>
          <a:prstGeom prst="line">
            <a:avLst/>
          </a:prstGeom>
          <a:ln w="76200">
            <a:solidFill>
              <a:srgbClr val="FFC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>
            <a:extLst>
              <a:ext uri="{FF2B5EF4-FFF2-40B4-BE49-F238E27FC236}">
                <a16:creationId xmlns:a16="http://schemas.microsoft.com/office/drawing/2014/main" id="{675F3C5E-F87A-C56E-3C43-D48CC63CCC17}"/>
              </a:ext>
            </a:extLst>
          </p:cNvPr>
          <p:cNvCxnSpPr>
            <a:cxnSpLocks/>
          </p:cNvCxnSpPr>
          <p:nvPr/>
        </p:nvCxnSpPr>
        <p:spPr>
          <a:xfrm flipV="1">
            <a:off x="7320684" y="1502223"/>
            <a:ext cx="821383" cy="12530"/>
          </a:xfrm>
          <a:prstGeom prst="line">
            <a:avLst/>
          </a:prstGeom>
          <a:ln w="76200">
            <a:solidFill>
              <a:srgbClr val="FFC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>
            <a:extLst>
              <a:ext uri="{FF2B5EF4-FFF2-40B4-BE49-F238E27FC236}">
                <a16:creationId xmlns:a16="http://schemas.microsoft.com/office/drawing/2014/main" id="{31B1FEBF-A7AC-6E41-C244-8543649FB08C}"/>
              </a:ext>
            </a:extLst>
          </p:cNvPr>
          <p:cNvCxnSpPr>
            <a:cxnSpLocks/>
          </p:cNvCxnSpPr>
          <p:nvPr/>
        </p:nvCxnSpPr>
        <p:spPr>
          <a:xfrm flipV="1">
            <a:off x="10606826" y="1497873"/>
            <a:ext cx="821383" cy="12530"/>
          </a:xfrm>
          <a:prstGeom prst="line">
            <a:avLst/>
          </a:prstGeom>
          <a:ln w="76200">
            <a:solidFill>
              <a:srgbClr val="FFC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6BAE2E65-324B-4D28-34AB-99410BFCFCDF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33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735635" y="1747631"/>
            <a:ext cx="613693" cy="613693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93863C34-9F33-143C-F8D3-11F98C69E979}"/>
              </a:ext>
            </a:extLst>
          </p:cNvPr>
          <p:cNvSpPr txBox="1"/>
          <p:nvPr/>
        </p:nvSpPr>
        <p:spPr>
          <a:xfrm>
            <a:off x="10346299" y="1720006"/>
            <a:ext cx="276119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spc="80" dirty="0">
                <a:solidFill>
                  <a:srgbClr val="063780"/>
                </a:solidFill>
                <a:cs typeface="Calibri"/>
              </a:rPr>
              <a:t>4</a:t>
            </a:r>
            <a:r>
              <a:rPr lang="en-US" sz="2000" b="1" spc="80" dirty="0">
                <a:solidFill>
                  <a:srgbClr val="063780"/>
                </a:solidFill>
                <a:cs typeface="Calibri"/>
              </a:rPr>
              <a:t>7</a:t>
            </a:r>
            <a:r>
              <a:rPr lang="ru-RU" sz="2000" b="1" spc="80" dirty="0">
                <a:solidFill>
                  <a:srgbClr val="063780"/>
                </a:solidFill>
                <a:cs typeface="Calibri"/>
              </a:rPr>
              <a:t>3 478 млн </a:t>
            </a:r>
            <a:r>
              <a:rPr lang="ru-RU" sz="2000" b="1" spc="80" dirty="0" err="1">
                <a:solidFill>
                  <a:srgbClr val="063780"/>
                </a:solidFill>
                <a:cs typeface="Calibri"/>
              </a:rPr>
              <a:t>тг</a:t>
            </a:r>
            <a:endParaRPr lang="ru-KZ" sz="2000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28883443-AB1F-68DF-200A-D2D5D1A14F5E}"/>
              </a:ext>
            </a:extLst>
          </p:cNvPr>
          <p:cNvSpPr txBox="1"/>
          <p:nvPr/>
        </p:nvSpPr>
        <p:spPr>
          <a:xfrm>
            <a:off x="3040204" y="355430"/>
            <a:ext cx="994236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defTabSz="914400">
              <a:lnSpc>
                <a:spcPct val="90000"/>
              </a:lnSpc>
              <a:spcBef>
                <a:spcPct val="0"/>
              </a:spcBef>
              <a:defRPr/>
            </a:pPr>
            <a:r>
              <a:rPr lang="ru-RU" sz="2000" b="1" dirty="0" err="1">
                <a:solidFill>
                  <a:srgbClr val="B69A61"/>
                </a:solidFill>
                <a:latin typeface="Aptos (Основной текст)"/>
                <a:ea typeface="+mj-ea"/>
                <a:cs typeface="+mj-cs"/>
              </a:rPr>
              <a:t>Бүкіл</a:t>
            </a:r>
            <a:r>
              <a:rPr lang="ru-RU" sz="2000" b="1" dirty="0">
                <a:solidFill>
                  <a:srgbClr val="B69A61"/>
                </a:solidFill>
                <a:latin typeface="Aptos (Основной текст)"/>
                <a:ea typeface="+mj-ea"/>
                <a:cs typeface="+mj-cs"/>
              </a:rPr>
              <a:t> </a:t>
            </a:r>
            <a:r>
              <a:rPr lang="ru-RU" sz="2000" b="1" dirty="0" err="1">
                <a:solidFill>
                  <a:srgbClr val="B69A61"/>
                </a:solidFill>
                <a:latin typeface="Aptos (Основной текст)"/>
                <a:ea typeface="+mj-ea"/>
                <a:cs typeface="+mj-cs"/>
              </a:rPr>
              <a:t>кезең</a:t>
            </a:r>
            <a:r>
              <a:rPr lang="ru-RU" sz="2000" b="1" dirty="0">
                <a:solidFill>
                  <a:srgbClr val="B69A61"/>
                </a:solidFill>
                <a:latin typeface="Aptos (Основной текст)"/>
                <a:ea typeface="+mj-ea"/>
                <a:cs typeface="+mj-cs"/>
              </a:rPr>
              <a:t> </a:t>
            </a:r>
            <a:r>
              <a:rPr lang="ru-RU" sz="2000" b="1" dirty="0" err="1">
                <a:solidFill>
                  <a:srgbClr val="B69A61"/>
                </a:solidFill>
                <a:latin typeface="Aptos (Основной текст)"/>
                <a:ea typeface="+mj-ea"/>
                <a:cs typeface="+mj-cs"/>
              </a:rPr>
              <a:t>ішіндегі</a:t>
            </a:r>
            <a:r>
              <a:rPr lang="ru-RU" sz="2000" b="1" dirty="0">
                <a:solidFill>
                  <a:srgbClr val="B69A61"/>
                </a:solidFill>
                <a:latin typeface="Aptos (Основной текст)"/>
                <a:ea typeface="+mj-ea"/>
                <a:cs typeface="+mj-cs"/>
              </a:rPr>
              <a:t> </a:t>
            </a:r>
            <a:r>
              <a:rPr lang="ru-RU" sz="2000" b="1" dirty="0" err="1">
                <a:solidFill>
                  <a:srgbClr val="B69A61"/>
                </a:solidFill>
                <a:latin typeface="Aptos (Основной текст)"/>
                <a:ea typeface="+mj-ea"/>
                <a:cs typeface="+mj-cs"/>
              </a:rPr>
              <a:t>аймақтар</a:t>
            </a:r>
            <a:r>
              <a:rPr lang="ru-RU" sz="2000" b="1" dirty="0">
                <a:solidFill>
                  <a:srgbClr val="B69A61"/>
                </a:solidFill>
                <a:latin typeface="Aptos (Основной текст)"/>
                <a:ea typeface="+mj-ea"/>
                <a:cs typeface="+mj-cs"/>
              </a:rPr>
              <a:t> </a:t>
            </a:r>
            <a:r>
              <a:rPr lang="ru-RU" sz="2000" b="1" dirty="0" err="1">
                <a:solidFill>
                  <a:srgbClr val="B69A61"/>
                </a:solidFill>
                <a:latin typeface="Aptos (Основной текст)"/>
                <a:ea typeface="+mj-ea"/>
                <a:cs typeface="+mj-cs"/>
              </a:rPr>
              <a:t>бойынша</a:t>
            </a:r>
            <a:r>
              <a:rPr lang="ru-RU" sz="2000" b="1" dirty="0">
                <a:solidFill>
                  <a:srgbClr val="B69A61"/>
                </a:solidFill>
                <a:latin typeface="Aptos (Основной текст)"/>
                <a:ea typeface="+mj-ea"/>
                <a:cs typeface="+mj-cs"/>
              </a:rPr>
              <a:t> </a:t>
            </a:r>
            <a:r>
              <a:rPr lang="ru-RU" sz="2000" b="1" dirty="0" err="1">
                <a:solidFill>
                  <a:srgbClr val="B69A61"/>
                </a:solidFill>
                <a:latin typeface="Aptos (Основной текст)"/>
                <a:ea typeface="+mj-ea"/>
                <a:cs typeface="+mj-cs"/>
              </a:rPr>
              <a:t>жоба</a:t>
            </a:r>
            <a:r>
              <a:rPr lang="ru-RU" sz="2000" b="1" dirty="0">
                <a:solidFill>
                  <a:srgbClr val="B69A61"/>
                </a:solidFill>
                <a:latin typeface="Aptos (Основной текст)"/>
                <a:ea typeface="+mj-ea"/>
                <a:cs typeface="+mj-cs"/>
              </a:rPr>
              <a:t> </a:t>
            </a:r>
            <a:r>
              <a:rPr lang="ru-RU" sz="2000" b="1" dirty="0" err="1">
                <a:solidFill>
                  <a:srgbClr val="B69A61"/>
                </a:solidFill>
                <a:latin typeface="Aptos (Основной текст)"/>
                <a:ea typeface="+mj-ea"/>
                <a:cs typeface="+mj-cs"/>
              </a:rPr>
              <a:t>құрылымы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rgbClr val="B69A61"/>
              </a:solidFill>
              <a:effectLst/>
              <a:uLnTx/>
              <a:uFillTx/>
              <a:latin typeface="Aptos (Основной текст)"/>
              <a:ea typeface="+mj-ea"/>
              <a:cs typeface="+mj-cs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B585E0B0-88DB-5A6C-E777-5BFCBFDE601D}"/>
              </a:ext>
            </a:extLst>
          </p:cNvPr>
          <p:cNvSpPr txBox="1"/>
          <p:nvPr/>
        </p:nvSpPr>
        <p:spPr>
          <a:xfrm>
            <a:off x="298936" y="4400586"/>
            <a:ext cx="204748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k-KZ" sz="1400" dirty="0"/>
              <a:t>Орташа кепілдік сомасы</a:t>
            </a:r>
            <a:endParaRPr lang="ru-RU" sz="1400" dirty="0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21A02D36-F7EA-484A-6D74-F5D691815CF3}"/>
              </a:ext>
            </a:extLst>
          </p:cNvPr>
          <p:cNvSpPr txBox="1"/>
          <p:nvPr/>
        </p:nvSpPr>
        <p:spPr>
          <a:xfrm>
            <a:off x="1321114" y="5560188"/>
            <a:ext cx="1025303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k-KZ" sz="1400" dirty="0"/>
              <a:t>Несиенің орташа сомасы</a:t>
            </a:r>
            <a:endParaRPr lang="ru-RU" sz="1400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C2B9BD25-64CE-C33C-E715-2BA4A4610A3B}"/>
              </a:ext>
            </a:extLst>
          </p:cNvPr>
          <p:cNvSpPr txBox="1"/>
          <p:nvPr/>
        </p:nvSpPr>
        <p:spPr>
          <a:xfrm>
            <a:off x="1177873" y="7073988"/>
            <a:ext cx="1273562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k-KZ" sz="1400" dirty="0"/>
              <a:t>Орташа билет кепілдіктері</a:t>
            </a:r>
            <a:endParaRPr lang="ru-RU" sz="1400" dirty="0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0AB4C37E-AF98-F2EA-12D0-A5594180E2B7}"/>
              </a:ext>
            </a:extLst>
          </p:cNvPr>
          <p:cNvSpPr txBox="1"/>
          <p:nvPr/>
        </p:nvSpPr>
        <p:spPr>
          <a:xfrm>
            <a:off x="4077306" y="2118089"/>
            <a:ext cx="160043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dirty="0" err="1"/>
              <a:t>Жобалар</a:t>
            </a:r>
            <a:r>
              <a:rPr lang="ru-RU" sz="1600" dirty="0"/>
              <a:t> саны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08B1253A-B4CB-C350-D420-A711F64CE140}"/>
              </a:ext>
            </a:extLst>
          </p:cNvPr>
          <p:cNvSpPr txBox="1"/>
          <p:nvPr/>
        </p:nvSpPr>
        <p:spPr>
          <a:xfrm>
            <a:off x="7091995" y="2065061"/>
            <a:ext cx="228852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k-KZ" sz="1600" dirty="0"/>
              <a:t>Несиенің жалпы сомасы</a:t>
            </a:r>
            <a:endParaRPr lang="ru-RU" sz="1600" dirty="0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C0FF4AA1-B562-CB45-C971-51FE11D5FFDE}"/>
              </a:ext>
            </a:extLst>
          </p:cNvPr>
          <p:cNvSpPr txBox="1"/>
          <p:nvPr/>
        </p:nvSpPr>
        <p:spPr>
          <a:xfrm>
            <a:off x="10385337" y="2128056"/>
            <a:ext cx="266108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k-KZ" sz="1600" dirty="0"/>
              <a:t>Кепілдік сомасы</a:t>
            </a:r>
            <a:endParaRPr lang="ru-RU" sz="1600" dirty="0"/>
          </a:p>
        </p:txBody>
      </p:sp>
      <p:graphicFrame>
        <p:nvGraphicFramePr>
          <p:cNvPr id="4" name="Диаграмма 3">
            <a:extLst>
              <a:ext uri="{FF2B5EF4-FFF2-40B4-BE49-F238E27FC236}">
                <a16:creationId xmlns:a16="http://schemas.microsoft.com/office/drawing/2014/main" id="{D6A1B4DB-5D3C-13D5-43C7-E6F3E63917B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76507453"/>
              </p:ext>
            </p:extLst>
          </p:nvPr>
        </p:nvGraphicFramePr>
        <p:xfrm>
          <a:off x="2492840" y="2741805"/>
          <a:ext cx="10117899" cy="225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7" name="Диаграмма 6">
            <a:extLst>
              <a:ext uri="{FF2B5EF4-FFF2-40B4-BE49-F238E27FC236}">
                <a16:creationId xmlns:a16="http://schemas.microsoft.com/office/drawing/2014/main" id="{534972E8-72E8-04C5-843E-DA2B03373F6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41421810"/>
              </p:ext>
            </p:extLst>
          </p:nvPr>
        </p:nvGraphicFramePr>
        <p:xfrm>
          <a:off x="2510158" y="5033921"/>
          <a:ext cx="10117899" cy="225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graphicFrame>
        <p:nvGraphicFramePr>
          <p:cNvPr id="8" name="Диаграмма 7">
            <a:extLst>
              <a:ext uri="{FF2B5EF4-FFF2-40B4-BE49-F238E27FC236}">
                <a16:creationId xmlns:a16="http://schemas.microsoft.com/office/drawing/2014/main" id="{FB74BE72-8CA2-EC29-5CFE-44406BB5F06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57085692"/>
              </p:ext>
            </p:extLst>
          </p:nvPr>
        </p:nvGraphicFramePr>
        <p:xfrm>
          <a:off x="2527476" y="7307695"/>
          <a:ext cx="10117899" cy="225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</p:spTree>
    <p:extLst>
      <p:ext uri="{BB962C8B-B14F-4D97-AF65-F5344CB8AC3E}">
        <p14:creationId xmlns:p14="http://schemas.microsoft.com/office/powerpoint/2010/main" val="17569796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604497" y="825195"/>
            <a:ext cx="15303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0" dirty="0">
                <a:latin typeface="Arial MT"/>
                <a:cs typeface="Arial MT"/>
              </a:rPr>
              <a:t>6</a:t>
            </a:r>
            <a:endParaRPr sz="1800">
              <a:latin typeface="Arial MT"/>
              <a:cs typeface="Arial MT"/>
            </a:endParaRPr>
          </a:p>
        </p:txBody>
      </p:sp>
      <p:pic>
        <p:nvPicPr>
          <p:cNvPr id="131" name="object 131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047620" y="9043307"/>
            <a:ext cx="243839" cy="76752"/>
          </a:xfrm>
          <a:prstGeom prst="rect">
            <a:avLst/>
          </a:prstGeom>
        </p:spPr>
      </p:pic>
      <p:sp>
        <p:nvSpPr>
          <p:cNvPr id="132" name="object 132"/>
          <p:cNvSpPr txBox="1"/>
          <p:nvPr/>
        </p:nvSpPr>
        <p:spPr>
          <a:xfrm>
            <a:off x="2106422" y="8968231"/>
            <a:ext cx="1574800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2729">
              <a:lnSpc>
                <a:spcPct val="100000"/>
              </a:lnSpc>
              <a:spcBef>
                <a:spcPts val="905"/>
              </a:spcBef>
            </a:pPr>
            <a:r>
              <a:rPr sz="1100" dirty="0" err="1">
                <a:solidFill>
                  <a:srgbClr val="585858"/>
                </a:solidFill>
                <a:latin typeface="Trebuchet MS"/>
                <a:cs typeface="Trebuchet MS"/>
              </a:rPr>
              <a:t>Сумма</a:t>
            </a:r>
            <a:r>
              <a:rPr sz="1100" spc="-114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100" spc="-10" dirty="0">
                <a:solidFill>
                  <a:srgbClr val="585858"/>
                </a:solidFill>
                <a:latin typeface="Trebuchet MS"/>
                <a:cs typeface="Trebuchet MS"/>
              </a:rPr>
              <a:t>кредита</a:t>
            </a:r>
            <a:endParaRPr sz="1100" dirty="0">
              <a:latin typeface="Trebuchet MS"/>
              <a:cs typeface="Trebuchet MS"/>
            </a:endParaRPr>
          </a:p>
        </p:txBody>
      </p:sp>
      <p:sp>
        <p:nvSpPr>
          <p:cNvPr id="133" name="object 133"/>
          <p:cNvSpPr/>
          <p:nvPr/>
        </p:nvSpPr>
        <p:spPr>
          <a:xfrm>
            <a:off x="3567429" y="9081693"/>
            <a:ext cx="243840" cy="0"/>
          </a:xfrm>
          <a:custGeom>
            <a:avLst/>
            <a:gdLst/>
            <a:ahLst/>
            <a:cxnLst/>
            <a:rect l="l" t="t" r="r" b="b"/>
            <a:pathLst>
              <a:path w="243839">
                <a:moveTo>
                  <a:pt x="0" y="0"/>
                </a:moveTo>
                <a:lnTo>
                  <a:pt x="243840" y="0"/>
                </a:lnTo>
              </a:path>
            </a:pathLst>
          </a:custGeom>
          <a:ln w="28575">
            <a:solidFill>
              <a:srgbClr val="B69A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" name="object 134"/>
          <p:cNvSpPr txBox="1"/>
          <p:nvPr/>
        </p:nvSpPr>
        <p:spPr>
          <a:xfrm>
            <a:off x="3885756" y="8964845"/>
            <a:ext cx="948055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5"/>
              </a:spcBef>
            </a:pPr>
            <a:r>
              <a:rPr sz="1100" spc="-30" dirty="0" err="1">
                <a:solidFill>
                  <a:srgbClr val="585858"/>
                </a:solidFill>
                <a:latin typeface="Trebuchet MS"/>
                <a:cs typeface="Trebuchet MS"/>
              </a:rPr>
              <a:t>Доля</a:t>
            </a:r>
            <a:r>
              <a:rPr sz="1100" spc="-9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100" dirty="0">
                <a:solidFill>
                  <a:srgbClr val="585858"/>
                </a:solidFill>
                <a:latin typeface="Trebuchet MS"/>
                <a:cs typeface="Trebuchet MS"/>
              </a:rPr>
              <a:t>по</a:t>
            </a:r>
            <a:r>
              <a:rPr sz="1100" spc="-8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100" spc="-20" dirty="0">
                <a:solidFill>
                  <a:srgbClr val="585858"/>
                </a:solidFill>
                <a:latin typeface="Trebuchet MS"/>
                <a:cs typeface="Trebuchet MS"/>
              </a:rPr>
              <a:t>сумме</a:t>
            </a:r>
            <a:endParaRPr sz="1100" dirty="0">
              <a:latin typeface="Trebuchet MS"/>
              <a:cs typeface="Trebuchet MS"/>
            </a:endParaRPr>
          </a:p>
        </p:txBody>
      </p:sp>
      <p:sp>
        <p:nvSpPr>
          <p:cNvPr id="151" name="object 151"/>
          <p:cNvSpPr/>
          <p:nvPr/>
        </p:nvSpPr>
        <p:spPr>
          <a:xfrm>
            <a:off x="10337672" y="8495728"/>
            <a:ext cx="381000" cy="208915"/>
          </a:xfrm>
          <a:custGeom>
            <a:avLst/>
            <a:gdLst/>
            <a:ahLst/>
            <a:cxnLst/>
            <a:rect l="l" t="t" r="r" b="b"/>
            <a:pathLst>
              <a:path w="381000" h="208915">
                <a:moveTo>
                  <a:pt x="380746" y="0"/>
                </a:moveTo>
                <a:lnTo>
                  <a:pt x="0" y="0"/>
                </a:lnTo>
                <a:lnTo>
                  <a:pt x="0" y="208660"/>
                </a:lnTo>
                <a:lnTo>
                  <a:pt x="380746" y="208660"/>
                </a:lnTo>
                <a:lnTo>
                  <a:pt x="38074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" name="object 153"/>
          <p:cNvSpPr/>
          <p:nvPr/>
        </p:nvSpPr>
        <p:spPr>
          <a:xfrm>
            <a:off x="11412728" y="8512898"/>
            <a:ext cx="381000" cy="208915"/>
          </a:xfrm>
          <a:custGeom>
            <a:avLst/>
            <a:gdLst/>
            <a:ahLst/>
            <a:cxnLst/>
            <a:rect l="l" t="t" r="r" b="b"/>
            <a:pathLst>
              <a:path w="381000" h="208915">
                <a:moveTo>
                  <a:pt x="380746" y="0"/>
                </a:moveTo>
                <a:lnTo>
                  <a:pt x="0" y="0"/>
                </a:lnTo>
                <a:lnTo>
                  <a:pt x="0" y="208660"/>
                </a:lnTo>
                <a:lnTo>
                  <a:pt x="380746" y="208660"/>
                </a:lnTo>
                <a:lnTo>
                  <a:pt x="38074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58" name="object 15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059801" y="9043307"/>
            <a:ext cx="243840" cy="76752"/>
          </a:xfrm>
          <a:prstGeom prst="rect">
            <a:avLst/>
          </a:prstGeom>
        </p:spPr>
      </p:pic>
      <p:sp>
        <p:nvSpPr>
          <p:cNvPr id="159" name="object 159"/>
          <p:cNvSpPr txBox="1"/>
          <p:nvPr/>
        </p:nvSpPr>
        <p:spPr>
          <a:xfrm>
            <a:off x="6963918" y="8685682"/>
            <a:ext cx="2830195" cy="4762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958215" algn="l"/>
                <a:tab pos="2162810" algn="l"/>
              </a:tabLst>
            </a:pPr>
            <a:endParaRPr sz="1100" dirty="0">
              <a:latin typeface="Trebuchet MS"/>
              <a:cs typeface="Trebuchet MS"/>
            </a:endParaRPr>
          </a:p>
          <a:p>
            <a:pPr marL="1366520">
              <a:lnSpc>
                <a:spcPct val="100000"/>
              </a:lnSpc>
              <a:spcBef>
                <a:spcPts val="905"/>
              </a:spcBef>
            </a:pPr>
            <a:r>
              <a:rPr sz="1100" dirty="0">
                <a:solidFill>
                  <a:srgbClr val="585858"/>
                </a:solidFill>
                <a:latin typeface="Trebuchet MS"/>
                <a:cs typeface="Trebuchet MS"/>
              </a:rPr>
              <a:t>Сумма</a:t>
            </a:r>
            <a:r>
              <a:rPr sz="1100" spc="-114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100" spc="-10" dirty="0">
                <a:solidFill>
                  <a:srgbClr val="585858"/>
                </a:solidFill>
                <a:latin typeface="Trebuchet MS"/>
                <a:cs typeface="Trebuchet MS"/>
              </a:rPr>
              <a:t>кредита</a:t>
            </a:r>
            <a:endParaRPr sz="1100" dirty="0">
              <a:latin typeface="Trebuchet MS"/>
              <a:cs typeface="Trebuchet MS"/>
            </a:endParaRPr>
          </a:p>
        </p:txBody>
      </p:sp>
      <p:sp>
        <p:nvSpPr>
          <p:cNvPr id="160" name="object 160"/>
          <p:cNvSpPr/>
          <p:nvPr/>
        </p:nvSpPr>
        <p:spPr>
          <a:xfrm>
            <a:off x="9615551" y="9081693"/>
            <a:ext cx="243840" cy="0"/>
          </a:xfrm>
          <a:custGeom>
            <a:avLst/>
            <a:gdLst/>
            <a:ahLst/>
            <a:cxnLst/>
            <a:rect l="l" t="t" r="r" b="b"/>
            <a:pathLst>
              <a:path w="243840">
                <a:moveTo>
                  <a:pt x="0" y="0"/>
                </a:moveTo>
                <a:lnTo>
                  <a:pt x="243840" y="0"/>
                </a:lnTo>
              </a:path>
            </a:pathLst>
          </a:custGeom>
          <a:ln w="28575">
            <a:solidFill>
              <a:srgbClr val="B69A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1" name="object 161"/>
          <p:cNvSpPr txBox="1"/>
          <p:nvPr/>
        </p:nvSpPr>
        <p:spPr>
          <a:xfrm>
            <a:off x="9873742" y="8968231"/>
            <a:ext cx="94805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spc="-30" dirty="0">
                <a:solidFill>
                  <a:srgbClr val="585858"/>
                </a:solidFill>
                <a:latin typeface="Trebuchet MS"/>
                <a:cs typeface="Trebuchet MS"/>
              </a:rPr>
              <a:t>Доля</a:t>
            </a:r>
            <a:r>
              <a:rPr sz="1100" spc="-9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100" dirty="0">
                <a:solidFill>
                  <a:srgbClr val="585858"/>
                </a:solidFill>
                <a:latin typeface="Trebuchet MS"/>
                <a:cs typeface="Trebuchet MS"/>
              </a:rPr>
              <a:t>по</a:t>
            </a:r>
            <a:r>
              <a:rPr sz="1100" spc="-8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100" spc="-20" dirty="0">
                <a:solidFill>
                  <a:srgbClr val="585858"/>
                </a:solidFill>
                <a:latin typeface="Trebuchet MS"/>
                <a:cs typeface="Trebuchet MS"/>
              </a:rPr>
              <a:t>сумме</a:t>
            </a:r>
            <a:endParaRPr sz="1100">
              <a:latin typeface="Trebuchet MS"/>
              <a:cs typeface="Trebuchet MS"/>
            </a:endParaRPr>
          </a:p>
        </p:txBody>
      </p:sp>
      <p:grpSp>
        <p:nvGrpSpPr>
          <p:cNvPr id="162" name="object 162"/>
          <p:cNvGrpSpPr/>
          <p:nvPr/>
        </p:nvGrpSpPr>
        <p:grpSpPr>
          <a:xfrm>
            <a:off x="217931" y="2189975"/>
            <a:ext cx="1766570" cy="998855"/>
            <a:chOff x="217931" y="2189975"/>
            <a:chExt cx="1766570" cy="998855"/>
          </a:xfrm>
        </p:grpSpPr>
        <p:pic>
          <p:nvPicPr>
            <p:cNvPr id="163" name="object 16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17931" y="2189975"/>
              <a:ext cx="1766316" cy="998232"/>
            </a:xfrm>
            <a:prstGeom prst="rect">
              <a:avLst/>
            </a:prstGeom>
          </p:spPr>
        </p:pic>
        <p:sp>
          <p:nvSpPr>
            <p:cNvPr id="164" name="object 164"/>
            <p:cNvSpPr/>
            <p:nvPr/>
          </p:nvSpPr>
          <p:spPr>
            <a:xfrm>
              <a:off x="308902" y="2273299"/>
              <a:ext cx="1589405" cy="836294"/>
            </a:xfrm>
            <a:custGeom>
              <a:avLst/>
              <a:gdLst/>
              <a:ahLst/>
              <a:cxnLst/>
              <a:rect l="l" t="t" r="r" b="b"/>
              <a:pathLst>
                <a:path w="1589405" h="836294">
                  <a:moveTo>
                    <a:pt x="1531835" y="0"/>
                  </a:moveTo>
                  <a:lnTo>
                    <a:pt x="57378" y="0"/>
                  </a:lnTo>
                  <a:lnTo>
                    <a:pt x="35045" y="4504"/>
                  </a:lnTo>
                  <a:lnTo>
                    <a:pt x="16806" y="16795"/>
                  </a:lnTo>
                  <a:lnTo>
                    <a:pt x="4509" y="35040"/>
                  </a:lnTo>
                  <a:lnTo>
                    <a:pt x="0" y="57403"/>
                  </a:lnTo>
                  <a:lnTo>
                    <a:pt x="0" y="778636"/>
                  </a:lnTo>
                  <a:lnTo>
                    <a:pt x="4509" y="800947"/>
                  </a:lnTo>
                  <a:lnTo>
                    <a:pt x="16806" y="819197"/>
                  </a:lnTo>
                  <a:lnTo>
                    <a:pt x="35045" y="831518"/>
                  </a:lnTo>
                  <a:lnTo>
                    <a:pt x="57378" y="836040"/>
                  </a:lnTo>
                  <a:lnTo>
                    <a:pt x="1531835" y="836040"/>
                  </a:lnTo>
                  <a:lnTo>
                    <a:pt x="1554199" y="831518"/>
                  </a:lnTo>
                  <a:lnTo>
                    <a:pt x="1572444" y="819197"/>
                  </a:lnTo>
                  <a:lnTo>
                    <a:pt x="1584735" y="800947"/>
                  </a:lnTo>
                  <a:lnTo>
                    <a:pt x="1589239" y="778636"/>
                  </a:lnTo>
                  <a:lnTo>
                    <a:pt x="1589239" y="57403"/>
                  </a:lnTo>
                  <a:lnTo>
                    <a:pt x="1584735" y="35040"/>
                  </a:lnTo>
                  <a:lnTo>
                    <a:pt x="1572444" y="16795"/>
                  </a:lnTo>
                  <a:lnTo>
                    <a:pt x="1554199" y="4504"/>
                  </a:lnTo>
                  <a:lnTo>
                    <a:pt x="153183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5" name="object 165"/>
            <p:cNvSpPr/>
            <p:nvPr/>
          </p:nvSpPr>
          <p:spPr>
            <a:xfrm>
              <a:off x="308902" y="2273299"/>
              <a:ext cx="1589405" cy="836294"/>
            </a:xfrm>
            <a:custGeom>
              <a:avLst/>
              <a:gdLst/>
              <a:ahLst/>
              <a:cxnLst/>
              <a:rect l="l" t="t" r="r" b="b"/>
              <a:pathLst>
                <a:path w="1589405" h="836294">
                  <a:moveTo>
                    <a:pt x="0" y="57403"/>
                  </a:moveTo>
                  <a:lnTo>
                    <a:pt x="4509" y="35040"/>
                  </a:lnTo>
                  <a:lnTo>
                    <a:pt x="16806" y="16795"/>
                  </a:lnTo>
                  <a:lnTo>
                    <a:pt x="35045" y="4504"/>
                  </a:lnTo>
                  <a:lnTo>
                    <a:pt x="57378" y="0"/>
                  </a:lnTo>
                  <a:lnTo>
                    <a:pt x="1531835" y="0"/>
                  </a:lnTo>
                  <a:lnTo>
                    <a:pt x="1554199" y="4504"/>
                  </a:lnTo>
                  <a:lnTo>
                    <a:pt x="1572444" y="16795"/>
                  </a:lnTo>
                  <a:lnTo>
                    <a:pt x="1584735" y="35040"/>
                  </a:lnTo>
                  <a:lnTo>
                    <a:pt x="1589239" y="57403"/>
                  </a:lnTo>
                  <a:lnTo>
                    <a:pt x="1589239" y="778636"/>
                  </a:lnTo>
                  <a:lnTo>
                    <a:pt x="1584735" y="800947"/>
                  </a:lnTo>
                  <a:lnTo>
                    <a:pt x="1572444" y="819197"/>
                  </a:lnTo>
                  <a:lnTo>
                    <a:pt x="1554199" y="831518"/>
                  </a:lnTo>
                  <a:lnTo>
                    <a:pt x="1531835" y="836040"/>
                  </a:lnTo>
                  <a:lnTo>
                    <a:pt x="57378" y="836040"/>
                  </a:lnTo>
                  <a:lnTo>
                    <a:pt x="35045" y="831518"/>
                  </a:lnTo>
                  <a:lnTo>
                    <a:pt x="16806" y="819197"/>
                  </a:lnTo>
                  <a:lnTo>
                    <a:pt x="4509" y="800947"/>
                  </a:lnTo>
                  <a:lnTo>
                    <a:pt x="0" y="778636"/>
                  </a:lnTo>
                  <a:lnTo>
                    <a:pt x="0" y="57403"/>
                  </a:lnTo>
                  <a:close/>
                </a:path>
              </a:pathLst>
            </a:custGeom>
            <a:ln w="1905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67" name="object 167"/>
          <p:cNvGrpSpPr/>
          <p:nvPr/>
        </p:nvGrpSpPr>
        <p:grpSpPr>
          <a:xfrm>
            <a:off x="217931" y="4299191"/>
            <a:ext cx="1766570" cy="998855"/>
            <a:chOff x="217931" y="4299191"/>
            <a:chExt cx="1766570" cy="998855"/>
          </a:xfrm>
        </p:grpSpPr>
        <p:pic>
          <p:nvPicPr>
            <p:cNvPr id="168" name="object 16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17931" y="4299191"/>
              <a:ext cx="1766316" cy="998232"/>
            </a:xfrm>
            <a:prstGeom prst="rect">
              <a:avLst/>
            </a:prstGeom>
          </p:spPr>
        </p:pic>
        <p:sp>
          <p:nvSpPr>
            <p:cNvPr id="169" name="object 169"/>
            <p:cNvSpPr/>
            <p:nvPr/>
          </p:nvSpPr>
          <p:spPr>
            <a:xfrm>
              <a:off x="308902" y="4382643"/>
              <a:ext cx="1589405" cy="836294"/>
            </a:xfrm>
            <a:custGeom>
              <a:avLst/>
              <a:gdLst/>
              <a:ahLst/>
              <a:cxnLst/>
              <a:rect l="l" t="t" r="r" b="b"/>
              <a:pathLst>
                <a:path w="1589405" h="836295">
                  <a:moveTo>
                    <a:pt x="1531835" y="0"/>
                  </a:moveTo>
                  <a:lnTo>
                    <a:pt x="57378" y="0"/>
                  </a:lnTo>
                  <a:lnTo>
                    <a:pt x="35045" y="4502"/>
                  </a:lnTo>
                  <a:lnTo>
                    <a:pt x="16806" y="16779"/>
                  </a:lnTo>
                  <a:lnTo>
                    <a:pt x="4509" y="34986"/>
                  </a:lnTo>
                  <a:lnTo>
                    <a:pt x="0" y="57277"/>
                  </a:lnTo>
                  <a:lnTo>
                    <a:pt x="0" y="778637"/>
                  </a:lnTo>
                  <a:lnTo>
                    <a:pt x="4509" y="800927"/>
                  </a:lnTo>
                  <a:lnTo>
                    <a:pt x="16806" y="819134"/>
                  </a:lnTo>
                  <a:lnTo>
                    <a:pt x="35045" y="831411"/>
                  </a:lnTo>
                  <a:lnTo>
                    <a:pt x="57378" y="835914"/>
                  </a:lnTo>
                  <a:lnTo>
                    <a:pt x="1531835" y="835914"/>
                  </a:lnTo>
                  <a:lnTo>
                    <a:pt x="1554146" y="831411"/>
                  </a:lnTo>
                  <a:lnTo>
                    <a:pt x="1572396" y="819134"/>
                  </a:lnTo>
                  <a:lnTo>
                    <a:pt x="1584717" y="800927"/>
                  </a:lnTo>
                  <a:lnTo>
                    <a:pt x="1589239" y="778637"/>
                  </a:lnTo>
                  <a:lnTo>
                    <a:pt x="1589239" y="57277"/>
                  </a:lnTo>
                  <a:lnTo>
                    <a:pt x="1584717" y="34986"/>
                  </a:lnTo>
                  <a:lnTo>
                    <a:pt x="1572396" y="16779"/>
                  </a:lnTo>
                  <a:lnTo>
                    <a:pt x="1554146" y="4502"/>
                  </a:lnTo>
                  <a:lnTo>
                    <a:pt x="153183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0" name="object 170"/>
            <p:cNvSpPr/>
            <p:nvPr/>
          </p:nvSpPr>
          <p:spPr>
            <a:xfrm>
              <a:off x="308902" y="4382643"/>
              <a:ext cx="1589405" cy="836294"/>
            </a:xfrm>
            <a:custGeom>
              <a:avLst/>
              <a:gdLst/>
              <a:ahLst/>
              <a:cxnLst/>
              <a:rect l="l" t="t" r="r" b="b"/>
              <a:pathLst>
                <a:path w="1589405" h="836295">
                  <a:moveTo>
                    <a:pt x="0" y="57277"/>
                  </a:moveTo>
                  <a:lnTo>
                    <a:pt x="4509" y="34986"/>
                  </a:lnTo>
                  <a:lnTo>
                    <a:pt x="16806" y="16779"/>
                  </a:lnTo>
                  <a:lnTo>
                    <a:pt x="35045" y="4502"/>
                  </a:lnTo>
                  <a:lnTo>
                    <a:pt x="57378" y="0"/>
                  </a:lnTo>
                  <a:lnTo>
                    <a:pt x="1531835" y="0"/>
                  </a:lnTo>
                  <a:lnTo>
                    <a:pt x="1554146" y="4502"/>
                  </a:lnTo>
                  <a:lnTo>
                    <a:pt x="1572396" y="16779"/>
                  </a:lnTo>
                  <a:lnTo>
                    <a:pt x="1584717" y="34986"/>
                  </a:lnTo>
                  <a:lnTo>
                    <a:pt x="1589239" y="57277"/>
                  </a:lnTo>
                  <a:lnTo>
                    <a:pt x="1589239" y="778637"/>
                  </a:lnTo>
                  <a:lnTo>
                    <a:pt x="1584717" y="800927"/>
                  </a:lnTo>
                  <a:lnTo>
                    <a:pt x="1572396" y="819134"/>
                  </a:lnTo>
                  <a:lnTo>
                    <a:pt x="1554146" y="831411"/>
                  </a:lnTo>
                  <a:lnTo>
                    <a:pt x="1531835" y="835914"/>
                  </a:lnTo>
                  <a:lnTo>
                    <a:pt x="57378" y="835914"/>
                  </a:lnTo>
                  <a:lnTo>
                    <a:pt x="35045" y="831411"/>
                  </a:lnTo>
                  <a:lnTo>
                    <a:pt x="16806" y="819134"/>
                  </a:lnTo>
                  <a:lnTo>
                    <a:pt x="4509" y="800927"/>
                  </a:lnTo>
                  <a:lnTo>
                    <a:pt x="0" y="778637"/>
                  </a:lnTo>
                  <a:lnTo>
                    <a:pt x="0" y="57277"/>
                  </a:lnTo>
                  <a:close/>
                </a:path>
              </a:pathLst>
            </a:custGeom>
            <a:ln w="1905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166">
            <a:extLst>
              <a:ext uri="{FF2B5EF4-FFF2-40B4-BE49-F238E27FC236}">
                <a16:creationId xmlns:a16="http://schemas.microsoft.com/office/drawing/2014/main" id="{591E6F74-5C20-D25A-864A-0FF9D059C935}"/>
              </a:ext>
            </a:extLst>
          </p:cNvPr>
          <p:cNvSpPr txBox="1"/>
          <p:nvPr/>
        </p:nvSpPr>
        <p:spPr>
          <a:xfrm>
            <a:off x="414324" y="2552445"/>
            <a:ext cx="1379220" cy="28918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ru-RU" sz="1800" b="1" dirty="0" err="1"/>
              <a:t>Субъектілік</a:t>
            </a:r>
            <a:endParaRPr sz="1800" b="1" dirty="0">
              <a:latin typeface="Segoe UI"/>
              <a:cs typeface="Segoe UI"/>
            </a:endParaRPr>
          </a:p>
        </p:txBody>
      </p:sp>
      <p:sp>
        <p:nvSpPr>
          <p:cNvPr id="8" name="object 171">
            <a:extLst>
              <a:ext uri="{FF2B5EF4-FFF2-40B4-BE49-F238E27FC236}">
                <a16:creationId xmlns:a16="http://schemas.microsoft.com/office/drawing/2014/main" id="{B60DCA4F-ED7F-1745-AAFC-3D36B96D3EE3}"/>
              </a:ext>
            </a:extLst>
          </p:cNvPr>
          <p:cNvSpPr txBox="1"/>
          <p:nvPr/>
        </p:nvSpPr>
        <p:spPr>
          <a:xfrm>
            <a:off x="662265" y="4656009"/>
            <a:ext cx="842721" cy="28918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lang="kk-KZ" sz="1800" b="1" dirty="0"/>
              <a:t>Мақсат</a:t>
            </a:r>
            <a:endParaRPr lang="ru-RU" sz="1800" b="1" dirty="0"/>
          </a:p>
        </p:txBody>
      </p:sp>
      <p:sp>
        <p:nvSpPr>
          <p:cNvPr id="12" name="object 172">
            <a:extLst>
              <a:ext uri="{FF2B5EF4-FFF2-40B4-BE49-F238E27FC236}">
                <a16:creationId xmlns:a16="http://schemas.microsoft.com/office/drawing/2014/main" id="{281AF244-B82C-1C3D-ACE1-08CC979892A5}"/>
              </a:ext>
            </a:extLst>
          </p:cNvPr>
          <p:cNvSpPr txBox="1"/>
          <p:nvPr/>
        </p:nvSpPr>
        <p:spPr>
          <a:xfrm>
            <a:off x="2955979" y="737863"/>
            <a:ext cx="8226425" cy="57964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  <a:defRPr/>
            </a:pPr>
            <a:r>
              <a:rPr lang="ru-KZ" sz="1800" b="1" dirty="0" err="1">
                <a:solidFill>
                  <a:srgbClr val="186B23"/>
                </a:solidFill>
              </a:rPr>
              <a:t>Барлық</a:t>
            </a:r>
            <a:r>
              <a:rPr lang="ru-KZ" sz="1800" b="1" dirty="0">
                <a:solidFill>
                  <a:srgbClr val="186B23"/>
                </a:solidFill>
              </a:rPr>
              <a:t> </a:t>
            </a:r>
            <a:r>
              <a:rPr lang="ru-KZ" sz="1800" b="1" dirty="0" err="1">
                <a:solidFill>
                  <a:srgbClr val="186B23"/>
                </a:solidFill>
              </a:rPr>
              <a:t>кезең</a:t>
            </a:r>
            <a:r>
              <a:rPr lang="ru-KZ" sz="1800" b="1" dirty="0">
                <a:solidFill>
                  <a:srgbClr val="186B23"/>
                </a:solidFill>
              </a:rPr>
              <a:t> </a:t>
            </a:r>
            <a:r>
              <a:rPr lang="ru-KZ" sz="1800" b="1" dirty="0" err="1">
                <a:solidFill>
                  <a:srgbClr val="B69A60"/>
                </a:solidFill>
              </a:rPr>
              <a:t>бойынша</a:t>
            </a:r>
            <a:r>
              <a:rPr lang="ru-KZ" sz="1800" b="1" dirty="0">
                <a:solidFill>
                  <a:srgbClr val="B69A60"/>
                </a:solidFill>
              </a:rPr>
              <a:t> </a:t>
            </a:r>
            <a:r>
              <a:rPr lang="ru-KZ" sz="1800" b="1" dirty="0" err="1">
                <a:solidFill>
                  <a:srgbClr val="B69A60"/>
                </a:solidFill>
              </a:rPr>
              <a:t>жобалар</a:t>
            </a:r>
            <a:r>
              <a:rPr lang="ru-KZ" sz="1800" b="1" dirty="0">
                <a:solidFill>
                  <a:srgbClr val="B69A60"/>
                </a:solidFill>
              </a:rPr>
              <a:t> </a:t>
            </a:r>
            <a:r>
              <a:rPr lang="ru-KZ" sz="1800" b="1" dirty="0" err="1">
                <a:solidFill>
                  <a:srgbClr val="B69A60"/>
                </a:solidFill>
              </a:rPr>
              <a:t>құрылымы</a:t>
            </a:r>
            <a:r>
              <a:rPr lang="ru-KZ" sz="1800" b="1" dirty="0">
                <a:solidFill>
                  <a:srgbClr val="B69A60"/>
                </a:solidFill>
              </a:rPr>
              <a:t> </a:t>
            </a:r>
            <a:r>
              <a:rPr lang="ru-KZ" sz="1800" b="1" dirty="0" err="1">
                <a:solidFill>
                  <a:srgbClr val="B69A60"/>
                </a:solidFill>
              </a:rPr>
              <a:t>салалар</a:t>
            </a:r>
            <a:r>
              <a:rPr lang="ru-KZ" sz="1800" b="1" dirty="0">
                <a:solidFill>
                  <a:srgbClr val="B69A60"/>
                </a:solidFill>
              </a:rPr>
              <a:t> </a:t>
            </a:r>
            <a:r>
              <a:rPr lang="ru-KZ" sz="1800" b="1" dirty="0" err="1">
                <a:solidFill>
                  <a:srgbClr val="B69A60"/>
                </a:solidFill>
              </a:rPr>
              <a:t>бөлінісінде</a:t>
            </a:r>
            <a:r>
              <a:rPr lang="ru-KZ" sz="1800" b="1" dirty="0">
                <a:solidFill>
                  <a:srgbClr val="B69A60"/>
                </a:solidFill>
              </a:rPr>
              <a:t>, млн т</a:t>
            </a:r>
          </a:p>
          <a:p>
            <a:pPr marL="12700" marR="0" lvl="0" indent="0" algn="l" defTabSz="1255202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 Black"/>
              <a:ea typeface="+mn-ea"/>
              <a:cs typeface="Arial Black"/>
            </a:endParaRPr>
          </a:p>
        </p:txBody>
      </p:sp>
      <p:graphicFrame>
        <p:nvGraphicFramePr>
          <p:cNvPr id="3" name="Диаграмма 2">
            <a:extLst>
              <a:ext uri="{FF2B5EF4-FFF2-40B4-BE49-F238E27FC236}">
                <a16:creationId xmlns:a16="http://schemas.microsoft.com/office/drawing/2014/main" id="{EE437CFD-9475-907F-E47E-567F0B4F8DD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44007937"/>
              </p:ext>
            </p:extLst>
          </p:nvPr>
        </p:nvGraphicFramePr>
        <p:xfrm>
          <a:off x="2098740" y="3597377"/>
          <a:ext cx="3573690" cy="23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4" name="Диаграмма 3">
            <a:extLst>
              <a:ext uri="{FF2B5EF4-FFF2-40B4-BE49-F238E27FC236}">
                <a16:creationId xmlns:a16="http://schemas.microsoft.com/office/drawing/2014/main" id="{DA4F9F96-B678-1D37-05D0-2F679274027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49274130"/>
              </p:ext>
            </p:extLst>
          </p:nvPr>
        </p:nvGraphicFramePr>
        <p:xfrm>
          <a:off x="5725737" y="3634413"/>
          <a:ext cx="3574708" cy="23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5" name="Диаграмма 4">
            <a:extLst>
              <a:ext uri="{FF2B5EF4-FFF2-40B4-BE49-F238E27FC236}">
                <a16:creationId xmlns:a16="http://schemas.microsoft.com/office/drawing/2014/main" id="{A1814A66-DD90-01CD-9494-FA55F4935F4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7419723"/>
              </p:ext>
            </p:extLst>
          </p:nvPr>
        </p:nvGraphicFramePr>
        <p:xfrm>
          <a:off x="9324933" y="3636562"/>
          <a:ext cx="3616913" cy="23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7" name="Диаграмма 6">
            <a:extLst>
              <a:ext uri="{FF2B5EF4-FFF2-40B4-BE49-F238E27FC236}">
                <a16:creationId xmlns:a16="http://schemas.microsoft.com/office/drawing/2014/main" id="{17B46F6F-7377-7330-8B31-39323187D21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30699323"/>
              </p:ext>
            </p:extLst>
          </p:nvPr>
        </p:nvGraphicFramePr>
        <p:xfrm>
          <a:off x="2080403" y="1239012"/>
          <a:ext cx="3610705" cy="23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graphicFrame>
        <p:nvGraphicFramePr>
          <p:cNvPr id="9" name="Диаграмма 8">
            <a:extLst>
              <a:ext uri="{FF2B5EF4-FFF2-40B4-BE49-F238E27FC236}">
                <a16:creationId xmlns:a16="http://schemas.microsoft.com/office/drawing/2014/main" id="{FDB401DA-8DA1-7ACB-AD5E-07A0266F2E6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4570606"/>
              </p:ext>
            </p:extLst>
          </p:nvPr>
        </p:nvGraphicFramePr>
        <p:xfrm>
          <a:off x="5724934" y="1230788"/>
          <a:ext cx="3616890" cy="23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graphicFrame>
        <p:nvGraphicFramePr>
          <p:cNvPr id="10" name="Диаграмма 9">
            <a:extLst>
              <a:ext uri="{FF2B5EF4-FFF2-40B4-BE49-F238E27FC236}">
                <a16:creationId xmlns:a16="http://schemas.microsoft.com/office/drawing/2014/main" id="{1D1F7BA1-9E8F-2E1A-2FF6-EE8FBB693D8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982183"/>
              </p:ext>
            </p:extLst>
          </p:nvPr>
        </p:nvGraphicFramePr>
        <p:xfrm>
          <a:off x="9377179" y="1236901"/>
          <a:ext cx="3623075" cy="23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graphicFrame>
        <p:nvGraphicFramePr>
          <p:cNvPr id="11" name="Диаграмма 10">
            <a:extLst>
              <a:ext uri="{FF2B5EF4-FFF2-40B4-BE49-F238E27FC236}">
                <a16:creationId xmlns:a16="http://schemas.microsoft.com/office/drawing/2014/main" id="{5986CB8F-3744-E3BC-1CBF-23F28CCBE1D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8163892"/>
              </p:ext>
            </p:extLst>
          </p:nvPr>
        </p:nvGraphicFramePr>
        <p:xfrm>
          <a:off x="1878352" y="6587307"/>
          <a:ext cx="3623075" cy="23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graphicFrame>
        <p:nvGraphicFramePr>
          <p:cNvPr id="13" name="Диаграмма 12">
            <a:extLst>
              <a:ext uri="{FF2B5EF4-FFF2-40B4-BE49-F238E27FC236}">
                <a16:creationId xmlns:a16="http://schemas.microsoft.com/office/drawing/2014/main" id="{F013F183-ED2D-643F-C7FC-22F4C65DBA6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43425875"/>
              </p:ext>
            </p:extLst>
          </p:nvPr>
        </p:nvGraphicFramePr>
        <p:xfrm>
          <a:off x="7785494" y="6583807"/>
          <a:ext cx="3660113" cy="23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2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604497" y="825195"/>
            <a:ext cx="15303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0" dirty="0">
                <a:latin typeface="Arial MT"/>
                <a:cs typeface="Arial MT"/>
              </a:rPr>
              <a:t>7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102" name="object 102"/>
          <p:cNvSpPr txBox="1"/>
          <p:nvPr/>
        </p:nvSpPr>
        <p:spPr>
          <a:xfrm>
            <a:off x="5654166" y="8652764"/>
            <a:ext cx="544195" cy="3943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0005">
              <a:lnSpc>
                <a:spcPct val="100000"/>
              </a:lnSpc>
              <a:spcBef>
                <a:spcPts val="100"/>
              </a:spcBef>
            </a:pPr>
            <a:r>
              <a:rPr sz="1200" b="1" spc="-10" dirty="0">
                <a:solidFill>
                  <a:srgbClr val="FFFFFF"/>
                </a:solidFill>
                <a:latin typeface="Trebuchet MS"/>
                <a:cs typeface="Trebuchet MS"/>
              </a:rPr>
              <a:t>71,7%;</a:t>
            </a:r>
            <a:endParaRPr sz="1200" dirty="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20"/>
              </a:spcBef>
            </a:pPr>
            <a:r>
              <a:rPr sz="1200" b="1" spc="-75" dirty="0">
                <a:solidFill>
                  <a:srgbClr val="FFFFFF"/>
                </a:solidFill>
                <a:latin typeface="Trebuchet MS"/>
                <a:cs typeface="Trebuchet MS"/>
              </a:rPr>
              <a:t>501</a:t>
            </a:r>
            <a:r>
              <a:rPr sz="1200" b="1" spc="-8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lang="ru-RU" sz="1200" b="1" spc="-80" dirty="0">
                <a:solidFill>
                  <a:srgbClr val="FFFFFF"/>
                </a:solidFill>
                <a:latin typeface="Trebuchet MS"/>
                <a:cs typeface="Trebuchet MS"/>
              </a:rPr>
              <a:t>9</a:t>
            </a:r>
            <a:r>
              <a:rPr sz="1200" b="1" spc="-80" dirty="0">
                <a:solidFill>
                  <a:srgbClr val="FFFFFF"/>
                </a:solidFill>
                <a:latin typeface="Trebuchet MS"/>
                <a:cs typeface="Trebuchet MS"/>
              </a:rPr>
              <a:t>45</a:t>
            </a:r>
            <a:endParaRPr sz="1200" dirty="0">
              <a:latin typeface="Trebuchet MS"/>
              <a:cs typeface="Trebuchet MS"/>
            </a:endParaRPr>
          </a:p>
        </p:txBody>
      </p:sp>
      <p:sp>
        <p:nvSpPr>
          <p:cNvPr id="4" name="object 111">
            <a:extLst>
              <a:ext uri="{FF2B5EF4-FFF2-40B4-BE49-F238E27FC236}">
                <a16:creationId xmlns:a16="http://schemas.microsoft.com/office/drawing/2014/main" id="{AD24EE18-A44B-2266-CCB5-067D9701CFE0}"/>
              </a:ext>
            </a:extLst>
          </p:cNvPr>
          <p:cNvSpPr txBox="1"/>
          <p:nvPr/>
        </p:nvSpPr>
        <p:spPr>
          <a:xfrm>
            <a:off x="3203829" y="773430"/>
            <a:ext cx="8117840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lvl="0">
              <a:spcBef>
                <a:spcPts val="100"/>
              </a:spcBef>
              <a:defRPr/>
            </a:pPr>
            <a:r>
              <a:rPr lang="ru-KZ" sz="1800" b="1" dirty="0" err="1">
                <a:solidFill>
                  <a:srgbClr val="186B23"/>
                </a:solidFill>
              </a:rPr>
              <a:t>Барлық</a:t>
            </a:r>
            <a:r>
              <a:rPr lang="ru-KZ" sz="1800" b="1" dirty="0">
                <a:solidFill>
                  <a:srgbClr val="186B23"/>
                </a:solidFill>
              </a:rPr>
              <a:t> </a:t>
            </a:r>
            <a:r>
              <a:rPr lang="ru-KZ" sz="1800" b="1" dirty="0" err="1">
                <a:solidFill>
                  <a:srgbClr val="186B23"/>
                </a:solidFill>
              </a:rPr>
              <a:t>кезең</a:t>
            </a:r>
            <a:r>
              <a:rPr lang="ru-KZ" sz="1800" b="1" dirty="0">
                <a:solidFill>
                  <a:srgbClr val="186B23"/>
                </a:solidFill>
              </a:rPr>
              <a:t> </a:t>
            </a:r>
            <a:r>
              <a:rPr lang="ru-KZ" sz="1800" b="1" dirty="0" err="1">
                <a:solidFill>
                  <a:srgbClr val="B69A60"/>
                </a:solidFill>
              </a:rPr>
              <a:t>бойынша</a:t>
            </a:r>
            <a:r>
              <a:rPr lang="ru-KZ" sz="1800" b="1" dirty="0">
                <a:solidFill>
                  <a:srgbClr val="B69A60"/>
                </a:solidFill>
              </a:rPr>
              <a:t> </a:t>
            </a:r>
            <a:r>
              <a:rPr lang="ru-KZ" sz="1800" b="1" dirty="0" err="1">
                <a:solidFill>
                  <a:srgbClr val="B69A60"/>
                </a:solidFill>
              </a:rPr>
              <a:t>жобалар</a:t>
            </a:r>
            <a:r>
              <a:rPr lang="ru-KZ" sz="1800" b="1" dirty="0">
                <a:solidFill>
                  <a:srgbClr val="B69A60"/>
                </a:solidFill>
              </a:rPr>
              <a:t> </a:t>
            </a:r>
            <a:r>
              <a:rPr lang="ru-KZ" sz="1800" b="1" dirty="0" err="1">
                <a:solidFill>
                  <a:srgbClr val="B69A60"/>
                </a:solidFill>
              </a:rPr>
              <a:t>құрылымы</a:t>
            </a:r>
            <a:r>
              <a:rPr lang="ru-KZ" sz="1800" b="1" dirty="0">
                <a:solidFill>
                  <a:srgbClr val="B69A60"/>
                </a:solidFill>
              </a:rPr>
              <a:t> </a:t>
            </a:r>
            <a:r>
              <a:rPr lang="ru-KZ" sz="1800" b="1" dirty="0" err="1">
                <a:solidFill>
                  <a:srgbClr val="B69A60"/>
                </a:solidFill>
              </a:rPr>
              <a:t>санаттар</a:t>
            </a:r>
            <a:r>
              <a:rPr lang="ru-KZ" sz="1800" b="1" dirty="0">
                <a:solidFill>
                  <a:srgbClr val="B69A60"/>
                </a:solidFill>
              </a:rPr>
              <a:t> </a:t>
            </a:r>
            <a:r>
              <a:rPr lang="ru-KZ" sz="1800" b="1" dirty="0" err="1">
                <a:solidFill>
                  <a:srgbClr val="B69A60"/>
                </a:solidFill>
              </a:rPr>
              <a:t>бөлінісінде</a:t>
            </a:r>
            <a:r>
              <a:rPr lang="ru-KZ" sz="1800" b="1" dirty="0">
                <a:solidFill>
                  <a:srgbClr val="B69A60"/>
                </a:solidFill>
              </a:rPr>
              <a:t>, млн т</a:t>
            </a:r>
            <a:endParaRPr kumimoji="0" sz="1800" b="1" i="0" u="none" strike="noStrike" kern="1200" cap="none" spc="0" normalizeH="0" baseline="0" noProof="0" dirty="0">
              <a:ln>
                <a:noFill/>
              </a:ln>
              <a:solidFill>
                <a:srgbClr val="B69A60"/>
              </a:solidFill>
              <a:effectLst/>
              <a:uLnTx/>
              <a:uFillTx/>
              <a:latin typeface="Arial Black"/>
              <a:ea typeface="+mn-ea"/>
              <a:cs typeface="Arial Black"/>
            </a:endParaRPr>
          </a:p>
        </p:txBody>
      </p:sp>
      <p:graphicFrame>
        <p:nvGraphicFramePr>
          <p:cNvPr id="3" name="Диаграмма 2">
            <a:extLst>
              <a:ext uri="{FF2B5EF4-FFF2-40B4-BE49-F238E27FC236}">
                <a16:creationId xmlns:a16="http://schemas.microsoft.com/office/drawing/2014/main" id="{F58B7124-FBE2-8817-5E9F-6CE5F5BBFC3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21055786"/>
              </p:ext>
            </p:extLst>
          </p:nvPr>
        </p:nvGraphicFramePr>
        <p:xfrm>
          <a:off x="5217020" y="8164012"/>
          <a:ext cx="3332845" cy="15498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Диаграмма 4">
            <a:extLst>
              <a:ext uri="{FF2B5EF4-FFF2-40B4-BE49-F238E27FC236}">
                <a16:creationId xmlns:a16="http://schemas.microsoft.com/office/drawing/2014/main" id="{CEA6A72A-5402-F096-5702-1C936B59F59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89975814"/>
              </p:ext>
            </p:extLst>
          </p:nvPr>
        </p:nvGraphicFramePr>
        <p:xfrm>
          <a:off x="211555" y="1474200"/>
          <a:ext cx="4229931" cy="6652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Диаграмма 6">
            <a:extLst>
              <a:ext uri="{FF2B5EF4-FFF2-40B4-BE49-F238E27FC236}">
                <a16:creationId xmlns:a16="http://schemas.microsoft.com/office/drawing/2014/main" id="{CF781A14-EB6B-1396-DB2E-269C2F001D1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88570930"/>
              </p:ext>
            </p:extLst>
          </p:nvPr>
        </p:nvGraphicFramePr>
        <p:xfrm>
          <a:off x="4465715" y="1480314"/>
          <a:ext cx="4229931" cy="6649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8" name="Диаграмма 7">
            <a:extLst>
              <a:ext uri="{FF2B5EF4-FFF2-40B4-BE49-F238E27FC236}">
                <a16:creationId xmlns:a16="http://schemas.microsoft.com/office/drawing/2014/main" id="{E47F5BDB-4B08-FB79-786B-82A51A9D0DB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62091207"/>
              </p:ext>
            </p:extLst>
          </p:nvPr>
        </p:nvGraphicFramePr>
        <p:xfrm>
          <a:off x="8720896" y="1485406"/>
          <a:ext cx="4228913" cy="6652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538030-2F30-F3AA-8FF5-F70CE14949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Прямоугольник: скругленные углы 26">
            <a:extLst>
              <a:ext uri="{FF2B5EF4-FFF2-40B4-BE49-F238E27FC236}">
                <a16:creationId xmlns:a16="http://schemas.microsoft.com/office/drawing/2014/main" id="{39EDF8CF-DE2A-B13F-203F-23995FCA0B17}"/>
              </a:ext>
            </a:extLst>
          </p:cNvPr>
          <p:cNvSpPr/>
          <p:nvPr/>
        </p:nvSpPr>
        <p:spPr>
          <a:xfrm>
            <a:off x="1280540" y="1583131"/>
            <a:ext cx="2478660" cy="1096569"/>
          </a:xfrm>
          <a:prstGeom prst="roundRect">
            <a:avLst>
              <a:gd name="adj" fmla="val 6863"/>
            </a:avLst>
          </a:prstGeom>
          <a:ln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KZ" dirty="0"/>
          </a:p>
        </p:txBody>
      </p:sp>
      <p:sp>
        <p:nvSpPr>
          <p:cNvPr id="28" name="Прямоугольник: скругленные углы 27">
            <a:extLst>
              <a:ext uri="{FF2B5EF4-FFF2-40B4-BE49-F238E27FC236}">
                <a16:creationId xmlns:a16="http://schemas.microsoft.com/office/drawing/2014/main" id="{709965FB-BC97-4504-0F53-464B097A5021}"/>
              </a:ext>
            </a:extLst>
          </p:cNvPr>
          <p:cNvSpPr/>
          <p:nvPr/>
        </p:nvSpPr>
        <p:spPr>
          <a:xfrm>
            <a:off x="4887340" y="1583130"/>
            <a:ext cx="2478660" cy="1096569"/>
          </a:xfrm>
          <a:prstGeom prst="roundRect">
            <a:avLst>
              <a:gd name="adj" fmla="val 6863"/>
            </a:avLst>
          </a:prstGeom>
          <a:ln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KZ" dirty="0"/>
          </a:p>
        </p:txBody>
      </p:sp>
      <p:sp>
        <p:nvSpPr>
          <p:cNvPr id="29" name="Прямоугольник: скругленные углы 28">
            <a:extLst>
              <a:ext uri="{FF2B5EF4-FFF2-40B4-BE49-F238E27FC236}">
                <a16:creationId xmlns:a16="http://schemas.microsoft.com/office/drawing/2014/main" id="{8BD7BA5F-0DCB-CD77-099B-EADD565B9F81}"/>
              </a:ext>
            </a:extLst>
          </p:cNvPr>
          <p:cNvSpPr/>
          <p:nvPr/>
        </p:nvSpPr>
        <p:spPr>
          <a:xfrm>
            <a:off x="8697340" y="1595661"/>
            <a:ext cx="2478660" cy="1096569"/>
          </a:xfrm>
          <a:prstGeom prst="roundRect">
            <a:avLst>
              <a:gd name="adj" fmla="val 6863"/>
            </a:avLst>
          </a:prstGeom>
          <a:ln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KZ" dirty="0"/>
          </a:p>
        </p:txBody>
      </p:sp>
      <p:pic>
        <p:nvPicPr>
          <p:cNvPr id="30" name="Рисунок 29">
            <a:extLst>
              <a:ext uri="{FF2B5EF4-FFF2-40B4-BE49-F238E27FC236}">
                <a16:creationId xmlns:a16="http://schemas.microsoft.com/office/drawing/2014/main" id="{296EEB97-9C12-7119-CD77-7DFBA1951DAC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280541" y="1755193"/>
            <a:ext cx="657808" cy="657808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C281474D-194D-A6DC-7E07-149C5FC69587}"/>
              </a:ext>
            </a:extLst>
          </p:cNvPr>
          <p:cNvSpPr txBox="1"/>
          <p:nvPr/>
        </p:nvSpPr>
        <p:spPr>
          <a:xfrm>
            <a:off x="2178415" y="1749243"/>
            <a:ext cx="166665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spc="80" dirty="0">
                <a:solidFill>
                  <a:srgbClr val="063780"/>
                </a:solidFill>
                <a:cs typeface="Calibri"/>
              </a:rPr>
              <a:t>1 878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916AA40E-A964-2DDB-069A-798B81E0A17C}"/>
              </a:ext>
            </a:extLst>
          </p:cNvPr>
          <p:cNvSpPr txBox="1"/>
          <p:nvPr/>
        </p:nvSpPr>
        <p:spPr>
          <a:xfrm>
            <a:off x="5432211" y="1749243"/>
            <a:ext cx="360267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spc="80" dirty="0">
                <a:solidFill>
                  <a:srgbClr val="063780"/>
                </a:solidFill>
                <a:cs typeface="Calibri"/>
              </a:rPr>
              <a:t>3</a:t>
            </a:r>
            <a:r>
              <a:rPr lang="ru-RU" sz="2000" b="1" spc="80" dirty="0">
                <a:solidFill>
                  <a:srgbClr val="063780"/>
                </a:solidFill>
                <a:cs typeface="Calibri"/>
              </a:rPr>
              <a:t>72 639</a:t>
            </a:r>
            <a:r>
              <a:rPr lang="en-US" sz="2000" b="1" spc="80" dirty="0">
                <a:solidFill>
                  <a:srgbClr val="063780"/>
                </a:solidFill>
                <a:cs typeface="Calibri"/>
              </a:rPr>
              <a:t> </a:t>
            </a:r>
            <a:r>
              <a:rPr lang="ru-RU" sz="2000" b="1" spc="80" dirty="0">
                <a:solidFill>
                  <a:srgbClr val="063780"/>
                </a:solidFill>
                <a:cs typeface="Calibri"/>
              </a:rPr>
              <a:t>млн </a:t>
            </a:r>
            <a:r>
              <a:rPr lang="ru-RU" sz="2000" b="1" spc="80" dirty="0" err="1">
                <a:solidFill>
                  <a:srgbClr val="063780"/>
                </a:solidFill>
                <a:cs typeface="Calibri"/>
              </a:rPr>
              <a:t>тг</a:t>
            </a:r>
            <a:endParaRPr lang="ru-KZ" sz="2000" dirty="0"/>
          </a:p>
        </p:txBody>
      </p:sp>
      <p:pic>
        <p:nvPicPr>
          <p:cNvPr id="34" name="Рисунок 33">
            <a:extLst>
              <a:ext uri="{FF2B5EF4-FFF2-40B4-BE49-F238E27FC236}">
                <a16:creationId xmlns:a16="http://schemas.microsoft.com/office/drawing/2014/main" id="{872FF3E6-BDB0-8F3E-675A-6924F632B1EB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887340" y="1825078"/>
            <a:ext cx="584775" cy="584775"/>
          </a:xfrm>
          <a:prstGeom prst="rect">
            <a:avLst/>
          </a:prstGeom>
        </p:spPr>
      </p:pic>
      <p:cxnSp>
        <p:nvCxnSpPr>
          <p:cNvPr id="35" name="Прямая соединительная линия 34">
            <a:extLst>
              <a:ext uri="{FF2B5EF4-FFF2-40B4-BE49-F238E27FC236}">
                <a16:creationId xmlns:a16="http://schemas.microsoft.com/office/drawing/2014/main" id="{9327ABA5-E944-7764-914A-3BC0AB9842B0}"/>
              </a:ext>
            </a:extLst>
          </p:cNvPr>
          <p:cNvCxnSpPr>
            <a:cxnSpLocks/>
          </p:cNvCxnSpPr>
          <p:nvPr/>
        </p:nvCxnSpPr>
        <p:spPr>
          <a:xfrm flipV="1">
            <a:off x="2178415" y="1583131"/>
            <a:ext cx="821383" cy="12530"/>
          </a:xfrm>
          <a:prstGeom prst="line">
            <a:avLst/>
          </a:prstGeom>
          <a:ln w="76200">
            <a:solidFill>
              <a:srgbClr val="FFC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>
            <a:extLst>
              <a:ext uri="{FF2B5EF4-FFF2-40B4-BE49-F238E27FC236}">
                <a16:creationId xmlns:a16="http://schemas.microsoft.com/office/drawing/2014/main" id="{A5AEE058-2266-B50A-D582-626C1A08A7B2}"/>
              </a:ext>
            </a:extLst>
          </p:cNvPr>
          <p:cNvCxnSpPr>
            <a:cxnSpLocks/>
          </p:cNvCxnSpPr>
          <p:nvPr/>
        </p:nvCxnSpPr>
        <p:spPr>
          <a:xfrm flipV="1">
            <a:off x="5715978" y="1570600"/>
            <a:ext cx="821383" cy="12530"/>
          </a:xfrm>
          <a:prstGeom prst="line">
            <a:avLst/>
          </a:prstGeom>
          <a:ln w="76200">
            <a:solidFill>
              <a:srgbClr val="FFC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>
            <a:extLst>
              <a:ext uri="{FF2B5EF4-FFF2-40B4-BE49-F238E27FC236}">
                <a16:creationId xmlns:a16="http://schemas.microsoft.com/office/drawing/2014/main" id="{EA2035EC-E245-C6E2-DBBD-0F59A0D85A3B}"/>
              </a:ext>
            </a:extLst>
          </p:cNvPr>
          <p:cNvCxnSpPr>
            <a:cxnSpLocks/>
          </p:cNvCxnSpPr>
          <p:nvPr/>
        </p:nvCxnSpPr>
        <p:spPr>
          <a:xfrm flipV="1">
            <a:off x="9525978" y="1583131"/>
            <a:ext cx="821383" cy="12530"/>
          </a:xfrm>
          <a:prstGeom prst="line">
            <a:avLst/>
          </a:prstGeom>
          <a:ln w="76200">
            <a:solidFill>
              <a:srgbClr val="FFC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pic>
        <p:nvPicPr>
          <p:cNvPr id="40" name="Рисунок 39">
            <a:extLst>
              <a:ext uri="{FF2B5EF4-FFF2-40B4-BE49-F238E27FC236}">
                <a16:creationId xmlns:a16="http://schemas.microsoft.com/office/drawing/2014/main" id="{EDBC1B74-CC7A-EE29-FAE7-D0CF2A02148B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33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654787" y="1832889"/>
            <a:ext cx="613693" cy="613693"/>
          </a:xfrm>
          <a:prstGeom prst="rect">
            <a:avLst/>
          </a:prstGeom>
        </p:spPr>
      </p:pic>
      <p:sp>
        <p:nvSpPr>
          <p:cNvPr id="41" name="TextBox 40">
            <a:extLst>
              <a:ext uri="{FF2B5EF4-FFF2-40B4-BE49-F238E27FC236}">
                <a16:creationId xmlns:a16="http://schemas.microsoft.com/office/drawing/2014/main" id="{0C4BE3A0-EA3A-8BA8-E2E3-0BDB1D176B51}"/>
              </a:ext>
            </a:extLst>
          </p:cNvPr>
          <p:cNvSpPr txBox="1"/>
          <p:nvPr/>
        </p:nvSpPr>
        <p:spPr>
          <a:xfrm>
            <a:off x="9242586" y="1789464"/>
            <a:ext cx="276119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spc="80" dirty="0">
                <a:solidFill>
                  <a:srgbClr val="063780"/>
                </a:solidFill>
                <a:cs typeface="Calibri"/>
              </a:rPr>
              <a:t>1</a:t>
            </a:r>
            <a:r>
              <a:rPr lang="ru-RU" sz="2000" b="1" spc="80" dirty="0">
                <a:solidFill>
                  <a:srgbClr val="063780"/>
                </a:solidFill>
                <a:cs typeface="Calibri"/>
              </a:rPr>
              <a:t>90 607 млн </a:t>
            </a:r>
            <a:r>
              <a:rPr lang="ru-RU" sz="2000" b="1" spc="80" dirty="0" err="1">
                <a:solidFill>
                  <a:srgbClr val="063780"/>
                </a:solidFill>
                <a:cs typeface="Calibri"/>
              </a:rPr>
              <a:t>тг</a:t>
            </a:r>
            <a:endParaRPr lang="ru-KZ" sz="20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86F47EE-BC05-5D5C-9374-3D0032606045}"/>
              </a:ext>
            </a:extLst>
          </p:cNvPr>
          <p:cNvSpPr txBox="1"/>
          <p:nvPr/>
        </p:nvSpPr>
        <p:spPr>
          <a:xfrm>
            <a:off x="-1897" y="1894264"/>
            <a:ext cx="128243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/>
              <a:t>IMPACT</a:t>
            </a:r>
            <a:endParaRPr lang="ru-KZ" sz="20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15FD4D9-AA4C-D498-802F-9369FDB845A9}"/>
              </a:ext>
            </a:extLst>
          </p:cNvPr>
          <p:cNvSpPr txBox="1"/>
          <p:nvPr/>
        </p:nvSpPr>
        <p:spPr>
          <a:xfrm>
            <a:off x="32649" y="2801477"/>
            <a:ext cx="72009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/>
              <a:t>Banks</a:t>
            </a:r>
            <a:endParaRPr lang="ru-KZ" sz="20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4C070E7-4B89-09E7-307E-74B81659ECE9}"/>
              </a:ext>
            </a:extLst>
          </p:cNvPr>
          <p:cNvSpPr txBox="1"/>
          <p:nvPr/>
        </p:nvSpPr>
        <p:spPr>
          <a:xfrm>
            <a:off x="2770330" y="779931"/>
            <a:ext cx="994236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000" b="1" dirty="0">
                <a:solidFill>
                  <a:srgbClr val="186B23"/>
                </a:solidFill>
              </a:rPr>
              <a:t>2026 </a:t>
            </a:r>
            <a:r>
              <a:rPr lang="ru-RU" sz="2000" b="1" dirty="0" err="1">
                <a:solidFill>
                  <a:srgbClr val="186B23"/>
                </a:solidFill>
              </a:rPr>
              <a:t>жыл</a:t>
            </a:r>
            <a:r>
              <a:rPr lang="ru-RU" sz="2000" b="1" dirty="0">
                <a:solidFill>
                  <a:srgbClr val="B69A61"/>
                </a:solidFill>
              </a:rPr>
              <a:t> </a:t>
            </a:r>
            <a:r>
              <a:rPr lang="ru-RU" sz="2000" b="1" dirty="0" err="1">
                <a:solidFill>
                  <a:srgbClr val="B69A61"/>
                </a:solidFill>
              </a:rPr>
              <a:t>бойынша</a:t>
            </a:r>
            <a:r>
              <a:rPr lang="ru-RU" sz="2000" b="1" dirty="0">
                <a:solidFill>
                  <a:srgbClr val="B69A61"/>
                </a:solidFill>
              </a:rPr>
              <a:t> </a:t>
            </a:r>
            <a:r>
              <a:rPr lang="ru-RU" sz="2000" b="1" dirty="0" err="1">
                <a:solidFill>
                  <a:srgbClr val="B69A61"/>
                </a:solidFill>
              </a:rPr>
              <a:t>жобалардың</a:t>
            </a:r>
            <a:r>
              <a:rPr lang="ru-RU" sz="2000" b="1" dirty="0">
                <a:solidFill>
                  <a:srgbClr val="B69A61"/>
                </a:solidFill>
              </a:rPr>
              <a:t> </a:t>
            </a:r>
            <a:r>
              <a:rPr lang="ru-RU" sz="2000" b="1" dirty="0" err="1">
                <a:solidFill>
                  <a:srgbClr val="B69A61"/>
                </a:solidFill>
              </a:rPr>
              <a:t>құрылымы</a:t>
            </a:r>
            <a:r>
              <a:rPr lang="ru-RU" sz="2000" b="1" dirty="0">
                <a:solidFill>
                  <a:srgbClr val="B69A61"/>
                </a:solidFill>
              </a:rPr>
              <a:t> </a:t>
            </a:r>
            <a:r>
              <a:rPr lang="ru-RU" sz="2000" b="1" dirty="0" err="1">
                <a:solidFill>
                  <a:srgbClr val="B69A61"/>
                </a:solidFill>
              </a:rPr>
              <a:t>кредиторлар</a:t>
            </a:r>
            <a:r>
              <a:rPr lang="ru-RU" sz="2000" b="1" dirty="0">
                <a:solidFill>
                  <a:srgbClr val="B69A61"/>
                </a:solidFill>
              </a:rPr>
              <a:t> </a:t>
            </a:r>
            <a:r>
              <a:rPr lang="ru-RU" sz="2000" b="1" dirty="0" err="1">
                <a:solidFill>
                  <a:srgbClr val="B69A61"/>
                </a:solidFill>
              </a:rPr>
              <a:t>бөлінісінде</a:t>
            </a:r>
            <a:endParaRPr lang="ru-RU" sz="2000" b="1" dirty="0">
              <a:solidFill>
                <a:srgbClr val="B69A61"/>
              </a:solidFill>
              <a:latin typeface="Arial Black"/>
              <a:cs typeface="Arial Black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0E46318-87C4-F532-8592-E225F7A1B07E}"/>
              </a:ext>
            </a:extLst>
          </p:cNvPr>
          <p:cNvSpPr txBox="1"/>
          <p:nvPr/>
        </p:nvSpPr>
        <p:spPr>
          <a:xfrm>
            <a:off x="2048557" y="2124600"/>
            <a:ext cx="160043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dirty="0" err="1"/>
              <a:t>Жобалар</a:t>
            </a:r>
            <a:r>
              <a:rPr lang="ru-RU" sz="1600" dirty="0"/>
              <a:t> саны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987F3B3-71E2-0A89-55A3-E85821EF7AF9}"/>
              </a:ext>
            </a:extLst>
          </p:cNvPr>
          <p:cNvSpPr txBox="1"/>
          <p:nvPr/>
        </p:nvSpPr>
        <p:spPr>
          <a:xfrm>
            <a:off x="5522171" y="2084097"/>
            <a:ext cx="228852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k-KZ" sz="1600" dirty="0"/>
              <a:t>Несиенің жалпы сомасы</a:t>
            </a:r>
            <a:endParaRPr lang="ru-RU" sz="16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8ED7D1B-B967-DBDC-BDDD-433CB3B08768}"/>
              </a:ext>
            </a:extLst>
          </p:cNvPr>
          <p:cNvSpPr txBox="1"/>
          <p:nvPr/>
        </p:nvSpPr>
        <p:spPr>
          <a:xfrm>
            <a:off x="9253542" y="2094319"/>
            <a:ext cx="266108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k-KZ" sz="1600" dirty="0"/>
              <a:t>Кепілдік сомасы</a:t>
            </a:r>
            <a:endParaRPr lang="ru-RU" sz="1600" dirty="0"/>
          </a:p>
        </p:txBody>
      </p:sp>
      <p:graphicFrame>
        <p:nvGraphicFramePr>
          <p:cNvPr id="4" name="Диаграмма 3">
            <a:extLst>
              <a:ext uri="{FF2B5EF4-FFF2-40B4-BE49-F238E27FC236}">
                <a16:creationId xmlns:a16="http://schemas.microsoft.com/office/drawing/2014/main" id="{2CA4819E-6BF2-4855-A531-8C436FB12A0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11481857"/>
              </p:ext>
            </p:extLst>
          </p:nvPr>
        </p:nvGraphicFramePr>
        <p:xfrm>
          <a:off x="366013" y="3035942"/>
          <a:ext cx="12069574" cy="217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5" name="Диаграмма 4">
            <a:extLst>
              <a:ext uri="{FF2B5EF4-FFF2-40B4-BE49-F238E27FC236}">
                <a16:creationId xmlns:a16="http://schemas.microsoft.com/office/drawing/2014/main" id="{1223953F-41EC-42B0-9ADD-1D3C2CAFC20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46827207"/>
              </p:ext>
            </p:extLst>
          </p:nvPr>
        </p:nvGraphicFramePr>
        <p:xfrm>
          <a:off x="368416" y="5224291"/>
          <a:ext cx="12062370" cy="217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6" name="Диаграмма 5">
            <a:extLst>
              <a:ext uri="{FF2B5EF4-FFF2-40B4-BE49-F238E27FC236}">
                <a16:creationId xmlns:a16="http://schemas.microsoft.com/office/drawing/2014/main" id="{41637061-4CA6-4557-A978-2B109D713AF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23852178"/>
              </p:ext>
            </p:extLst>
          </p:nvPr>
        </p:nvGraphicFramePr>
        <p:xfrm>
          <a:off x="370815" y="7415041"/>
          <a:ext cx="12062370" cy="217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</p:spTree>
    <p:extLst>
      <p:ext uri="{BB962C8B-B14F-4D97-AF65-F5344CB8AC3E}">
        <p14:creationId xmlns:p14="http://schemas.microsoft.com/office/powerpoint/2010/main" val="12703972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B76904-C696-B84C-2F13-8A58D04652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8" name="Group 33">
            <a:extLst>
              <a:ext uri="{FF2B5EF4-FFF2-40B4-BE49-F238E27FC236}">
                <a16:creationId xmlns:a16="http://schemas.microsoft.com/office/drawing/2014/main" id="{C1E248F5-8C6A-93ED-C95A-C69C61C48828}"/>
              </a:ext>
            </a:extLst>
          </p:cNvPr>
          <p:cNvGrpSpPr/>
          <p:nvPr/>
        </p:nvGrpSpPr>
        <p:grpSpPr>
          <a:xfrm>
            <a:off x="114300" y="292100"/>
            <a:ext cx="12188825" cy="6858000"/>
            <a:chOff x="0" y="0"/>
            <a:chExt cx="12188825" cy="6858000"/>
          </a:xfrm>
        </p:grpSpPr>
        <p:cxnSp>
          <p:nvCxnSpPr>
            <p:cNvPr id="370" name="Straight Connector 4">
              <a:extLst>
                <a:ext uri="{FF2B5EF4-FFF2-40B4-BE49-F238E27FC236}">
                  <a16:creationId xmlns:a16="http://schemas.microsoft.com/office/drawing/2014/main" id="{3DEFA21B-0ECD-4D88-8E07-EB9CB9E493EE}"/>
                </a:ext>
              </a:extLst>
            </p:cNvPr>
            <p:cNvCxnSpPr/>
            <p:nvPr/>
          </p:nvCxnSpPr>
          <p:spPr>
            <a:xfrm>
              <a:off x="333694" y="0"/>
              <a:ext cx="0" cy="6858000"/>
            </a:xfrm>
            <a:prstGeom prst="line">
              <a:avLst/>
            </a:prstGeom>
            <a:solidFill>
              <a:schemeClr val="bg1">
                <a:alpha val="6000"/>
              </a:schemeClr>
            </a:solidFill>
            <a:ln>
              <a:solidFill>
                <a:schemeClr val="bg1">
                  <a:alpha val="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1" name="Straight Connector 397">
              <a:extLst>
                <a:ext uri="{FF2B5EF4-FFF2-40B4-BE49-F238E27FC236}">
                  <a16:creationId xmlns:a16="http://schemas.microsoft.com/office/drawing/2014/main" id="{0471FC6D-C558-060C-D61A-D9B7E1979A2D}"/>
                </a:ext>
              </a:extLst>
            </p:cNvPr>
            <p:cNvCxnSpPr/>
            <p:nvPr/>
          </p:nvCxnSpPr>
          <p:spPr>
            <a:xfrm>
              <a:off x="1381097" y="0"/>
              <a:ext cx="0" cy="6858000"/>
            </a:xfrm>
            <a:prstGeom prst="line">
              <a:avLst/>
            </a:prstGeom>
            <a:solidFill>
              <a:schemeClr val="bg1">
                <a:alpha val="6000"/>
              </a:schemeClr>
            </a:solidFill>
            <a:ln>
              <a:solidFill>
                <a:schemeClr val="bg1">
                  <a:alpha val="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2" name="Straight Connector 412">
              <a:extLst>
                <a:ext uri="{FF2B5EF4-FFF2-40B4-BE49-F238E27FC236}">
                  <a16:creationId xmlns:a16="http://schemas.microsoft.com/office/drawing/2014/main" id="{0980B3FF-912E-0D19-3D39-C8794F11E613}"/>
                </a:ext>
              </a:extLst>
            </p:cNvPr>
            <p:cNvCxnSpPr/>
            <p:nvPr/>
          </p:nvCxnSpPr>
          <p:spPr>
            <a:xfrm>
              <a:off x="2428500" y="0"/>
              <a:ext cx="0" cy="6858000"/>
            </a:xfrm>
            <a:prstGeom prst="line">
              <a:avLst/>
            </a:prstGeom>
            <a:solidFill>
              <a:schemeClr val="bg1">
                <a:alpha val="6000"/>
              </a:schemeClr>
            </a:solidFill>
            <a:ln>
              <a:solidFill>
                <a:schemeClr val="bg1">
                  <a:alpha val="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3" name="Straight Connector 427">
              <a:extLst>
                <a:ext uri="{FF2B5EF4-FFF2-40B4-BE49-F238E27FC236}">
                  <a16:creationId xmlns:a16="http://schemas.microsoft.com/office/drawing/2014/main" id="{E3E33CA3-1CA6-2E85-44AA-FEF37C60FAA4}"/>
                </a:ext>
              </a:extLst>
            </p:cNvPr>
            <p:cNvCxnSpPr/>
            <p:nvPr/>
          </p:nvCxnSpPr>
          <p:spPr>
            <a:xfrm>
              <a:off x="3475903" y="0"/>
              <a:ext cx="0" cy="6858000"/>
            </a:xfrm>
            <a:prstGeom prst="line">
              <a:avLst/>
            </a:prstGeom>
            <a:solidFill>
              <a:schemeClr val="bg1">
                <a:alpha val="6000"/>
              </a:schemeClr>
            </a:solidFill>
            <a:ln>
              <a:solidFill>
                <a:schemeClr val="bg1">
                  <a:alpha val="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4" name="Straight Connector 442">
              <a:extLst>
                <a:ext uri="{FF2B5EF4-FFF2-40B4-BE49-F238E27FC236}">
                  <a16:creationId xmlns:a16="http://schemas.microsoft.com/office/drawing/2014/main" id="{76132DE0-3CC5-37CA-6D98-C91379DD02F4}"/>
                </a:ext>
              </a:extLst>
            </p:cNvPr>
            <p:cNvCxnSpPr/>
            <p:nvPr/>
          </p:nvCxnSpPr>
          <p:spPr>
            <a:xfrm>
              <a:off x="4523306" y="0"/>
              <a:ext cx="0" cy="6858000"/>
            </a:xfrm>
            <a:prstGeom prst="line">
              <a:avLst/>
            </a:prstGeom>
            <a:solidFill>
              <a:schemeClr val="bg1">
                <a:alpha val="6000"/>
              </a:schemeClr>
            </a:solidFill>
            <a:ln>
              <a:solidFill>
                <a:schemeClr val="bg1">
                  <a:alpha val="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5" name="Straight Connector 457">
              <a:extLst>
                <a:ext uri="{FF2B5EF4-FFF2-40B4-BE49-F238E27FC236}">
                  <a16:creationId xmlns:a16="http://schemas.microsoft.com/office/drawing/2014/main" id="{151E2279-20E9-595B-4837-0A7643830B4A}"/>
                </a:ext>
              </a:extLst>
            </p:cNvPr>
            <p:cNvCxnSpPr/>
            <p:nvPr/>
          </p:nvCxnSpPr>
          <p:spPr>
            <a:xfrm>
              <a:off x="5570709" y="0"/>
              <a:ext cx="0" cy="6858000"/>
            </a:xfrm>
            <a:prstGeom prst="line">
              <a:avLst/>
            </a:prstGeom>
            <a:solidFill>
              <a:schemeClr val="bg1">
                <a:alpha val="6000"/>
              </a:schemeClr>
            </a:solidFill>
            <a:ln>
              <a:solidFill>
                <a:schemeClr val="bg1">
                  <a:alpha val="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6" name="Straight Connector 472">
              <a:extLst>
                <a:ext uri="{FF2B5EF4-FFF2-40B4-BE49-F238E27FC236}">
                  <a16:creationId xmlns:a16="http://schemas.microsoft.com/office/drawing/2014/main" id="{26E38107-31CB-E60B-B440-EA31B66F6CD8}"/>
                </a:ext>
              </a:extLst>
            </p:cNvPr>
            <p:cNvCxnSpPr/>
            <p:nvPr/>
          </p:nvCxnSpPr>
          <p:spPr>
            <a:xfrm>
              <a:off x="6618112" y="0"/>
              <a:ext cx="0" cy="6858000"/>
            </a:xfrm>
            <a:prstGeom prst="line">
              <a:avLst/>
            </a:prstGeom>
            <a:solidFill>
              <a:schemeClr val="bg1">
                <a:alpha val="6000"/>
              </a:schemeClr>
            </a:solidFill>
            <a:ln>
              <a:solidFill>
                <a:schemeClr val="bg1">
                  <a:alpha val="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7" name="Straight Connector 487">
              <a:extLst>
                <a:ext uri="{FF2B5EF4-FFF2-40B4-BE49-F238E27FC236}">
                  <a16:creationId xmlns:a16="http://schemas.microsoft.com/office/drawing/2014/main" id="{CE3E4E17-62E1-8184-C737-6BC036D6264F}"/>
                </a:ext>
              </a:extLst>
            </p:cNvPr>
            <p:cNvCxnSpPr/>
            <p:nvPr/>
          </p:nvCxnSpPr>
          <p:spPr>
            <a:xfrm>
              <a:off x="7665515" y="0"/>
              <a:ext cx="0" cy="6858000"/>
            </a:xfrm>
            <a:prstGeom prst="line">
              <a:avLst/>
            </a:prstGeom>
            <a:solidFill>
              <a:schemeClr val="bg1">
                <a:alpha val="6000"/>
              </a:schemeClr>
            </a:solidFill>
            <a:ln>
              <a:solidFill>
                <a:schemeClr val="bg1">
                  <a:alpha val="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8" name="Straight Connector 714">
              <a:extLst>
                <a:ext uri="{FF2B5EF4-FFF2-40B4-BE49-F238E27FC236}">
                  <a16:creationId xmlns:a16="http://schemas.microsoft.com/office/drawing/2014/main" id="{307F0DA2-EC7E-B765-162C-4C0C2FDC2EDC}"/>
                </a:ext>
              </a:extLst>
            </p:cNvPr>
            <p:cNvCxnSpPr/>
            <p:nvPr/>
          </p:nvCxnSpPr>
          <p:spPr>
            <a:xfrm>
              <a:off x="8712918" y="0"/>
              <a:ext cx="0" cy="6858000"/>
            </a:xfrm>
            <a:prstGeom prst="line">
              <a:avLst/>
            </a:prstGeom>
            <a:solidFill>
              <a:schemeClr val="bg1">
                <a:alpha val="6000"/>
              </a:schemeClr>
            </a:solidFill>
            <a:ln>
              <a:solidFill>
                <a:schemeClr val="bg1">
                  <a:alpha val="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9" name="Straight Connector 816">
              <a:extLst>
                <a:ext uri="{FF2B5EF4-FFF2-40B4-BE49-F238E27FC236}">
                  <a16:creationId xmlns:a16="http://schemas.microsoft.com/office/drawing/2014/main" id="{39C757EC-2D1F-74D6-8DE6-8F73F2640DF4}"/>
                </a:ext>
              </a:extLst>
            </p:cNvPr>
            <p:cNvCxnSpPr/>
            <p:nvPr/>
          </p:nvCxnSpPr>
          <p:spPr>
            <a:xfrm>
              <a:off x="9760321" y="0"/>
              <a:ext cx="0" cy="6858000"/>
            </a:xfrm>
            <a:prstGeom prst="line">
              <a:avLst/>
            </a:prstGeom>
            <a:solidFill>
              <a:schemeClr val="bg1">
                <a:alpha val="6000"/>
              </a:schemeClr>
            </a:solidFill>
            <a:ln>
              <a:solidFill>
                <a:schemeClr val="bg1">
                  <a:alpha val="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0" name="Straight Connector 836">
              <a:extLst>
                <a:ext uri="{FF2B5EF4-FFF2-40B4-BE49-F238E27FC236}">
                  <a16:creationId xmlns:a16="http://schemas.microsoft.com/office/drawing/2014/main" id="{9D478A12-4824-0576-E982-9404A1D11464}"/>
                </a:ext>
              </a:extLst>
            </p:cNvPr>
            <p:cNvCxnSpPr/>
            <p:nvPr/>
          </p:nvCxnSpPr>
          <p:spPr>
            <a:xfrm>
              <a:off x="10807724" y="0"/>
              <a:ext cx="0" cy="6858000"/>
            </a:xfrm>
            <a:prstGeom prst="line">
              <a:avLst/>
            </a:prstGeom>
            <a:solidFill>
              <a:schemeClr val="bg1">
                <a:alpha val="6000"/>
              </a:schemeClr>
            </a:solidFill>
            <a:ln>
              <a:solidFill>
                <a:schemeClr val="bg1">
                  <a:alpha val="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1" name="Straight Connector 851">
              <a:extLst>
                <a:ext uri="{FF2B5EF4-FFF2-40B4-BE49-F238E27FC236}">
                  <a16:creationId xmlns:a16="http://schemas.microsoft.com/office/drawing/2014/main" id="{DA14FD3D-026B-35DE-DED2-691789A1D658}"/>
                </a:ext>
              </a:extLst>
            </p:cNvPr>
            <p:cNvCxnSpPr/>
            <p:nvPr/>
          </p:nvCxnSpPr>
          <p:spPr>
            <a:xfrm>
              <a:off x="11855130" y="0"/>
              <a:ext cx="0" cy="6858000"/>
            </a:xfrm>
            <a:prstGeom prst="line">
              <a:avLst/>
            </a:prstGeom>
            <a:solidFill>
              <a:schemeClr val="bg1">
                <a:alpha val="6000"/>
              </a:schemeClr>
            </a:solidFill>
            <a:ln>
              <a:solidFill>
                <a:schemeClr val="bg1">
                  <a:alpha val="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82" name="Group 32">
              <a:extLst>
                <a:ext uri="{FF2B5EF4-FFF2-40B4-BE49-F238E27FC236}">
                  <a16:creationId xmlns:a16="http://schemas.microsoft.com/office/drawing/2014/main" id="{5633B218-7BF3-E9A0-A110-1429EB6B5913}"/>
                </a:ext>
              </a:extLst>
            </p:cNvPr>
            <p:cNvGrpSpPr/>
            <p:nvPr/>
          </p:nvGrpSpPr>
          <p:grpSpPr>
            <a:xfrm>
              <a:off x="0" y="227468"/>
              <a:ext cx="12188825" cy="36000"/>
              <a:chOff x="0" y="227468"/>
              <a:chExt cx="12188825" cy="36000"/>
            </a:xfrm>
          </p:grpSpPr>
          <p:sp>
            <p:nvSpPr>
              <p:cNvPr id="537" name="Oval 5">
                <a:extLst>
                  <a:ext uri="{FF2B5EF4-FFF2-40B4-BE49-F238E27FC236}">
                    <a16:creationId xmlns:a16="http://schemas.microsoft.com/office/drawing/2014/main" id="{F49D855B-7E62-9382-09E9-59E2B9CD9540}"/>
                  </a:ext>
                </a:extLst>
              </p:cNvPr>
              <p:cNvSpPr/>
              <p:nvPr/>
            </p:nvSpPr>
            <p:spPr>
              <a:xfrm>
                <a:off x="315694" y="227468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38" name="Oval 399">
                <a:extLst>
                  <a:ext uri="{FF2B5EF4-FFF2-40B4-BE49-F238E27FC236}">
                    <a16:creationId xmlns:a16="http://schemas.microsoft.com/office/drawing/2014/main" id="{597EA2CA-A747-4495-AA69-C454341248DF}"/>
                  </a:ext>
                </a:extLst>
              </p:cNvPr>
              <p:cNvSpPr/>
              <p:nvPr/>
            </p:nvSpPr>
            <p:spPr>
              <a:xfrm>
                <a:off x="1363097" y="227468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39" name="Oval 414">
                <a:extLst>
                  <a:ext uri="{FF2B5EF4-FFF2-40B4-BE49-F238E27FC236}">
                    <a16:creationId xmlns:a16="http://schemas.microsoft.com/office/drawing/2014/main" id="{51E16FC1-51FF-3DB3-3D4D-48FD16AAB377}"/>
                  </a:ext>
                </a:extLst>
              </p:cNvPr>
              <p:cNvSpPr/>
              <p:nvPr/>
            </p:nvSpPr>
            <p:spPr>
              <a:xfrm>
                <a:off x="2410500" y="227468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40" name="Oval 429">
                <a:extLst>
                  <a:ext uri="{FF2B5EF4-FFF2-40B4-BE49-F238E27FC236}">
                    <a16:creationId xmlns:a16="http://schemas.microsoft.com/office/drawing/2014/main" id="{30E3D066-E6E1-3902-E3C3-A501FE08282E}"/>
                  </a:ext>
                </a:extLst>
              </p:cNvPr>
              <p:cNvSpPr/>
              <p:nvPr/>
            </p:nvSpPr>
            <p:spPr>
              <a:xfrm>
                <a:off x="3457903" y="227468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41" name="Oval 444">
                <a:extLst>
                  <a:ext uri="{FF2B5EF4-FFF2-40B4-BE49-F238E27FC236}">
                    <a16:creationId xmlns:a16="http://schemas.microsoft.com/office/drawing/2014/main" id="{1214E9BD-B366-E102-AF13-67FA86454BA0}"/>
                  </a:ext>
                </a:extLst>
              </p:cNvPr>
              <p:cNvSpPr/>
              <p:nvPr/>
            </p:nvSpPr>
            <p:spPr>
              <a:xfrm>
                <a:off x="4505306" y="227468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42" name="Oval 459">
                <a:extLst>
                  <a:ext uri="{FF2B5EF4-FFF2-40B4-BE49-F238E27FC236}">
                    <a16:creationId xmlns:a16="http://schemas.microsoft.com/office/drawing/2014/main" id="{DC71C506-3196-B50F-F63A-7F23CB07D300}"/>
                  </a:ext>
                </a:extLst>
              </p:cNvPr>
              <p:cNvSpPr/>
              <p:nvPr/>
            </p:nvSpPr>
            <p:spPr>
              <a:xfrm>
                <a:off x="5552709" y="227468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43" name="Oval 474">
                <a:extLst>
                  <a:ext uri="{FF2B5EF4-FFF2-40B4-BE49-F238E27FC236}">
                    <a16:creationId xmlns:a16="http://schemas.microsoft.com/office/drawing/2014/main" id="{DFEBB66F-D226-CAE7-A94B-A9BCD2B1D8F8}"/>
                  </a:ext>
                </a:extLst>
              </p:cNvPr>
              <p:cNvSpPr/>
              <p:nvPr/>
            </p:nvSpPr>
            <p:spPr>
              <a:xfrm>
                <a:off x="6600112" y="227468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44" name="Oval 489">
                <a:extLst>
                  <a:ext uri="{FF2B5EF4-FFF2-40B4-BE49-F238E27FC236}">
                    <a16:creationId xmlns:a16="http://schemas.microsoft.com/office/drawing/2014/main" id="{29AF8C4C-2C03-FD97-FB69-4F825AF57ED6}"/>
                  </a:ext>
                </a:extLst>
              </p:cNvPr>
              <p:cNvSpPr/>
              <p:nvPr/>
            </p:nvSpPr>
            <p:spPr>
              <a:xfrm>
                <a:off x="7647515" y="227468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45" name="Oval 729">
                <a:extLst>
                  <a:ext uri="{FF2B5EF4-FFF2-40B4-BE49-F238E27FC236}">
                    <a16:creationId xmlns:a16="http://schemas.microsoft.com/office/drawing/2014/main" id="{D18ADE8F-3F1D-C0FC-8648-C56EB1ABDC62}"/>
                  </a:ext>
                </a:extLst>
              </p:cNvPr>
              <p:cNvSpPr/>
              <p:nvPr/>
            </p:nvSpPr>
            <p:spPr>
              <a:xfrm>
                <a:off x="8694918" y="227468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46" name="Oval 823">
                <a:extLst>
                  <a:ext uri="{FF2B5EF4-FFF2-40B4-BE49-F238E27FC236}">
                    <a16:creationId xmlns:a16="http://schemas.microsoft.com/office/drawing/2014/main" id="{347DA5B9-E42D-3B32-096D-F265A96D3486}"/>
                  </a:ext>
                </a:extLst>
              </p:cNvPr>
              <p:cNvSpPr/>
              <p:nvPr/>
            </p:nvSpPr>
            <p:spPr>
              <a:xfrm>
                <a:off x="9742321" y="227468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47" name="Oval 838">
                <a:extLst>
                  <a:ext uri="{FF2B5EF4-FFF2-40B4-BE49-F238E27FC236}">
                    <a16:creationId xmlns:a16="http://schemas.microsoft.com/office/drawing/2014/main" id="{107F2712-C486-F48C-F8F8-E8E2CA4710E1}"/>
                  </a:ext>
                </a:extLst>
              </p:cNvPr>
              <p:cNvSpPr/>
              <p:nvPr/>
            </p:nvSpPr>
            <p:spPr>
              <a:xfrm>
                <a:off x="10789724" y="227468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48" name="Oval 853">
                <a:extLst>
                  <a:ext uri="{FF2B5EF4-FFF2-40B4-BE49-F238E27FC236}">
                    <a16:creationId xmlns:a16="http://schemas.microsoft.com/office/drawing/2014/main" id="{7BAA7AC4-BC2D-E18F-C7A6-B105C79F10CF}"/>
                  </a:ext>
                </a:extLst>
              </p:cNvPr>
              <p:cNvSpPr/>
              <p:nvPr/>
            </p:nvSpPr>
            <p:spPr>
              <a:xfrm>
                <a:off x="11837130" y="227468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cxnSp>
            <p:nvCxnSpPr>
              <p:cNvPr id="549" name="Straight Connector 12">
                <a:extLst>
                  <a:ext uri="{FF2B5EF4-FFF2-40B4-BE49-F238E27FC236}">
                    <a16:creationId xmlns:a16="http://schemas.microsoft.com/office/drawing/2014/main" id="{A87089EA-E4E8-87F4-EBF6-E47FD1E72D8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0" y="243068"/>
                <a:ext cx="12188825" cy="0"/>
              </a:xfrm>
              <a:prstGeom prst="lin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83" name="Group 31">
              <a:extLst>
                <a:ext uri="{FF2B5EF4-FFF2-40B4-BE49-F238E27FC236}">
                  <a16:creationId xmlns:a16="http://schemas.microsoft.com/office/drawing/2014/main" id="{40B1C047-289C-875D-302B-0BED8E40AA08}"/>
                </a:ext>
              </a:extLst>
            </p:cNvPr>
            <p:cNvGrpSpPr/>
            <p:nvPr/>
          </p:nvGrpSpPr>
          <p:grpSpPr>
            <a:xfrm>
              <a:off x="0" y="803175"/>
              <a:ext cx="12188825" cy="36000"/>
              <a:chOff x="0" y="776851"/>
              <a:chExt cx="12188825" cy="36000"/>
            </a:xfrm>
          </p:grpSpPr>
          <p:sp>
            <p:nvSpPr>
              <p:cNvPr id="524" name="Oval 382">
                <a:extLst>
                  <a:ext uri="{FF2B5EF4-FFF2-40B4-BE49-F238E27FC236}">
                    <a16:creationId xmlns:a16="http://schemas.microsoft.com/office/drawing/2014/main" id="{4A70BAF9-8623-CEB2-6FCC-5443DB9D0734}"/>
                  </a:ext>
                </a:extLst>
              </p:cNvPr>
              <p:cNvSpPr/>
              <p:nvPr/>
            </p:nvSpPr>
            <p:spPr>
              <a:xfrm>
                <a:off x="315694" y="776851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25" name="Oval 400">
                <a:extLst>
                  <a:ext uri="{FF2B5EF4-FFF2-40B4-BE49-F238E27FC236}">
                    <a16:creationId xmlns:a16="http://schemas.microsoft.com/office/drawing/2014/main" id="{A414CEB3-DB9D-7E6B-42CD-9B493FD2A12B}"/>
                  </a:ext>
                </a:extLst>
              </p:cNvPr>
              <p:cNvSpPr/>
              <p:nvPr/>
            </p:nvSpPr>
            <p:spPr>
              <a:xfrm>
                <a:off x="1363097" y="776851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26" name="Oval 415">
                <a:extLst>
                  <a:ext uri="{FF2B5EF4-FFF2-40B4-BE49-F238E27FC236}">
                    <a16:creationId xmlns:a16="http://schemas.microsoft.com/office/drawing/2014/main" id="{1F8BC6AD-9016-BEFF-153C-338DB2B8ACC5}"/>
                  </a:ext>
                </a:extLst>
              </p:cNvPr>
              <p:cNvSpPr/>
              <p:nvPr/>
            </p:nvSpPr>
            <p:spPr>
              <a:xfrm>
                <a:off x="2410500" y="776851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27" name="Oval 430">
                <a:extLst>
                  <a:ext uri="{FF2B5EF4-FFF2-40B4-BE49-F238E27FC236}">
                    <a16:creationId xmlns:a16="http://schemas.microsoft.com/office/drawing/2014/main" id="{E2875A6B-0F9C-BE07-6843-0EA182705C92}"/>
                  </a:ext>
                </a:extLst>
              </p:cNvPr>
              <p:cNvSpPr/>
              <p:nvPr/>
            </p:nvSpPr>
            <p:spPr>
              <a:xfrm>
                <a:off x="3457903" y="776851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28" name="Oval 445">
                <a:extLst>
                  <a:ext uri="{FF2B5EF4-FFF2-40B4-BE49-F238E27FC236}">
                    <a16:creationId xmlns:a16="http://schemas.microsoft.com/office/drawing/2014/main" id="{4E659FD6-8595-21F8-28B5-5595A5CC1DCE}"/>
                  </a:ext>
                </a:extLst>
              </p:cNvPr>
              <p:cNvSpPr/>
              <p:nvPr/>
            </p:nvSpPr>
            <p:spPr>
              <a:xfrm>
                <a:off x="4505306" y="776851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29" name="Oval 460">
                <a:extLst>
                  <a:ext uri="{FF2B5EF4-FFF2-40B4-BE49-F238E27FC236}">
                    <a16:creationId xmlns:a16="http://schemas.microsoft.com/office/drawing/2014/main" id="{B11C8066-645B-DEA1-3EAC-9F26FE2C3122}"/>
                  </a:ext>
                </a:extLst>
              </p:cNvPr>
              <p:cNvSpPr/>
              <p:nvPr/>
            </p:nvSpPr>
            <p:spPr>
              <a:xfrm>
                <a:off x="5552709" y="776851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30" name="Oval 475">
                <a:extLst>
                  <a:ext uri="{FF2B5EF4-FFF2-40B4-BE49-F238E27FC236}">
                    <a16:creationId xmlns:a16="http://schemas.microsoft.com/office/drawing/2014/main" id="{5A8D8152-EB5E-A408-2C0F-FCE705E6803A}"/>
                  </a:ext>
                </a:extLst>
              </p:cNvPr>
              <p:cNvSpPr/>
              <p:nvPr/>
            </p:nvSpPr>
            <p:spPr>
              <a:xfrm>
                <a:off x="6600112" y="776851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31" name="Oval 490">
                <a:extLst>
                  <a:ext uri="{FF2B5EF4-FFF2-40B4-BE49-F238E27FC236}">
                    <a16:creationId xmlns:a16="http://schemas.microsoft.com/office/drawing/2014/main" id="{B00EF7C3-13FF-3A16-C094-3D226E5965AA}"/>
                  </a:ext>
                </a:extLst>
              </p:cNvPr>
              <p:cNvSpPr/>
              <p:nvPr/>
            </p:nvSpPr>
            <p:spPr>
              <a:xfrm>
                <a:off x="7647515" y="776851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32" name="Oval 793">
                <a:extLst>
                  <a:ext uri="{FF2B5EF4-FFF2-40B4-BE49-F238E27FC236}">
                    <a16:creationId xmlns:a16="http://schemas.microsoft.com/office/drawing/2014/main" id="{64C46F5E-94F0-4F76-6F0E-3D7659395C56}"/>
                  </a:ext>
                </a:extLst>
              </p:cNvPr>
              <p:cNvSpPr/>
              <p:nvPr/>
            </p:nvSpPr>
            <p:spPr>
              <a:xfrm>
                <a:off x="8694918" y="776851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33" name="Oval 824">
                <a:extLst>
                  <a:ext uri="{FF2B5EF4-FFF2-40B4-BE49-F238E27FC236}">
                    <a16:creationId xmlns:a16="http://schemas.microsoft.com/office/drawing/2014/main" id="{D1AE6DB7-A3F9-D54E-9708-3D62767AC4F7}"/>
                  </a:ext>
                </a:extLst>
              </p:cNvPr>
              <p:cNvSpPr/>
              <p:nvPr/>
            </p:nvSpPr>
            <p:spPr>
              <a:xfrm>
                <a:off x="9742321" y="776851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34" name="Oval 839">
                <a:extLst>
                  <a:ext uri="{FF2B5EF4-FFF2-40B4-BE49-F238E27FC236}">
                    <a16:creationId xmlns:a16="http://schemas.microsoft.com/office/drawing/2014/main" id="{75F58CD0-5BC0-6464-E74A-EA13B507966C}"/>
                  </a:ext>
                </a:extLst>
              </p:cNvPr>
              <p:cNvSpPr/>
              <p:nvPr/>
            </p:nvSpPr>
            <p:spPr>
              <a:xfrm>
                <a:off x="10789724" y="776851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35" name="Oval 854">
                <a:extLst>
                  <a:ext uri="{FF2B5EF4-FFF2-40B4-BE49-F238E27FC236}">
                    <a16:creationId xmlns:a16="http://schemas.microsoft.com/office/drawing/2014/main" id="{5C6C3166-BA2C-A391-A840-1E67B3975461}"/>
                  </a:ext>
                </a:extLst>
              </p:cNvPr>
              <p:cNvSpPr/>
              <p:nvPr/>
            </p:nvSpPr>
            <p:spPr>
              <a:xfrm>
                <a:off x="11837130" y="776851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cxnSp>
            <p:nvCxnSpPr>
              <p:cNvPr id="536" name="Straight Connector 865">
                <a:extLst>
                  <a:ext uri="{FF2B5EF4-FFF2-40B4-BE49-F238E27FC236}">
                    <a16:creationId xmlns:a16="http://schemas.microsoft.com/office/drawing/2014/main" id="{D3B9102F-8180-2CF6-D4FD-6511575F4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0" y="792085"/>
                <a:ext cx="12188825" cy="0"/>
              </a:xfrm>
              <a:prstGeom prst="lin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84" name="Group 30">
              <a:extLst>
                <a:ext uri="{FF2B5EF4-FFF2-40B4-BE49-F238E27FC236}">
                  <a16:creationId xmlns:a16="http://schemas.microsoft.com/office/drawing/2014/main" id="{CBB17FB7-394D-52E8-9505-F55D7F93E562}"/>
                </a:ext>
              </a:extLst>
            </p:cNvPr>
            <p:cNvGrpSpPr/>
            <p:nvPr/>
          </p:nvGrpSpPr>
          <p:grpSpPr>
            <a:xfrm>
              <a:off x="0" y="1378882"/>
              <a:ext cx="12188825" cy="36000"/>
              <a:chOff x="0" y="1326234"/>
              <a:chExt cx="12188825" cy="36000"/>
            </a:xfrm>
          </p:grpSpPr>
          <p:sp>
            <p:nvSpPr>
              <p:cNvPr id="511" name="Oval 384">
                <a:extLst>
                  <a:ext uri="{FF2B5EF4-FFF2-40B4-BE49-F238E27FC236}">
                    <a16:creationId xmlns:a16="http://schemas.microsoft.com/office/drawing/2014/main" id="{445F50A2-16B0-1371-5801-BCFA538254D8}"/>
                  </a:ext>
                </a:extLst>
              </p:cNvPr>
              <p:cNvSpPr/>
              <p:nvPr/>
            </p:nvSpPr>
            <p:spPr>
              <a:xfrm>
                <a:off x="315694" y="1326234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12" name="Oval 402">
                <a:extLst>
                  <a:ext uri="{FF2B5EF4-FFF2-40B4-BE49-F238E27FC236}">
                    <a16:creationId xmlns:a16="http://schemas.microsoft.com/office/drawing/2014/main" id="{93CBFCFC-861E-B885-CD58-34FCA0AA052F}"/>
                  </a:ext>
                </a:extLst>
              </p:cNvPr>
              <p:cNvSpPr/>
              <p:nvPr/>
            </p:nvSpPr>
            <p:spPr>
              <a:xfrm>
                <a:off x="1363097" y="1326234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13" name="Oval 417">
                <a:extLst>
                  <a:ext uri="{FF2B5EF4-FFF2-40B4-BE49-F238E27FC236}">
                    <a16:creationId xmlns:a16="http://schemas.microsoft.com/office/drawing/2014/main" id="{97A442F1-B359-807F-A0E1-BEADBF895072}"/>
                  </a:ext>
                </a:extLst>
              </p:cNvPr>
              <p:cNvSpPr/>
              <p:nvPr/>
            </p:nvSpPr>
            <p:spPr>
              <a:xfrm>
                <a:off x="2410500" y="1326234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14" name="Oval 432">
                <a:extLst>
                  <a:ext uri="{FF2B5EF4-FFF2-40B4-BE49-F238E27FC236}">
                    <a16:creationId xmlns:a16="http://schemas.microsoft.com/office/drawing/2014/main" id="{34A244AC-A886-F9F3-A01B-07E211A26FB3}"/>
                  </a:ext>
                </a:extLst>
              </p:cNvPr>
              <p:cNvSpPr/>
              <p:nvPr/>
            </p:nvSpPr>
            <p:spPr>
              <a:xfrm>
                <a:off x="3457903" y="1326234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15" name="Oval 447">
                <a:extLst>
                  <a:ext uri="{FF2B5EF4-FFF2-40B4-BE49-F238E27FC236}">
                    <a16:creationId xmlns:a16="http://schemas.microsoft.com/office/drawing/2014/main" id="{B7ECA17A-F869-B836-C8C2-C87B243E02A1}"/>
                  </a:ext>
                </a:extLst>
              </p:cNvPr>
              <p:cNvSpPr/>
              <p:nvPr/>
            </p:nvSpPr>
            <p:spPr>
              <a:xfrm>
                <a:off x="4505306" y="1326234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16" name="Oval 462">
                <a:extLst>
                  <a:ext uri="{FF2B5EF4-FFF2-40B4-BE49-F238E27FC236}">
                    <a16:creationId xmlns:a16="http://schemas.microsoft.com/office/drawing/2014/main" id="{C5DDB4B7-5A9A-4021-3E72-3F26C2A8C419}"/>
                  </a:ext>
                </a:extLst>
              </p:cNvPr>
              <p:cNvSpPr/>
              <p:nvPr/>
            </p:nvSpPr>
            <p:spPr>
              <a:xfrm>
                <a:off x="5552709" y="1326234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17" name="Oval 477">
                <a:extLst>
                  <a:ext uri="{FF2B5EF4-FFF2-40B4-BE49-F238E27FC236}">
                    <a16:creationId xmlns:a16="http://schemas.microsoft.com/office/drawing/2014/main" id="{9A080302-BCD1-A59C-A1B9-DD229D8A1314}"/>
                  </a:ext>
                </a:extLst>
              </p:cNvPr>
              <p:cNvSpPr/>
              <p:nvPr/>
            </p:nvSpPr>
            <p:spPr>
              <a:xfrm>
                <a:off x="6600112" y="1326234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18" name="Oval 492">
                <a:extLst>
                  <a:ext uri="{FF2B5EF4-FFF2-40B4-BE49-F238E27FC236}">
                    <a16:creationId xmlns:a16="http://schemas.microsoft.com/office/drawing/2014/main" id="{89CB7A37-2EAE-1313-397C-C9CE078A1A39}"/>
                  </a:ext>
                </a:extLst>
              </p:cNvPr>
              <p:cNvSpPr/>
              <p:nvPr/>
            </p:nvSpPr>
            <p:spPr>
              <a:xfrm>
                <a:off x="7647515" y="1326234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19" name="Oval 795">
                <a:extLst>
                  <a:ext uri="{FF2B5EF4-FFF2-40B4-BE49-F238E27FC236}">
                    <a16:creationId xmlns:a16="http://schemas.microsoft.com/office/drawing/2014/main" id="{28B51EB9-267C-3EDD-55CF-AE89CACD883B}"/>
                  </a:ext>
                </a:extLst>
              </p:cNvPr>
              <p:cNvSpPr/>
              <p:nvPr/>
            </p:nvSpPr>
            <p:spPr>
              <a:xfrm>
                <a:off x="8694918" y="1326234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20" name="Oval 826">
                <a:extLst>
                  <a:ext uri="{FF2B5EF4-FFF2-40B4-BE49-F238E27FC236}">
                    <a16:creationId xmlns:a16="http://schemas.microsoft.com/office/drawing/2014/main" id="{D3B435AA-838B-8FAC-FA0E-E3BC5B5304B5}"/>
                  </a:ext>
                </a:extLst>
              </p:cNvPr>
              <p:cNvSpPr/>
              <p:nvPr/>
            </p:nvSpPr>
            <p:spPr>
              <a:xfrm>
                <a:off x="9742321" y="1326234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21" name="Oval 841">
                <a:extLst>
                  <a:ext uri="{FF2B5EF4-FFF2-40B4-BE49-F238E27FC236}">
                    <a16:creationId xmlns:a16="http://schemas.microsoft.com/office/drawing/2014/main" id="{5AEEF321-B1D2-7EE3-00A7-E93BA22BB673}"/>
                  </a:ext>
                </a:extLst>
              </p:cNvPr>
              <p:cNvSpPr/>
              <p:nvPr/>
            </p:nvSpPr>
            <p:spPr>
              <a:xfrm>
                <a:off x="10789724" y="1326234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22" name="Oval 856">
                <a:extLst>
                  <a:ext uri="{FF2B5EF4-FFF2-40B4-BE49-F238E27FC236}">
                    <a16:creationId xmlns:a16="http://schemas.microsoft.com/office/drawing/2014/main" id="{FB3B2FA1-3F3E-CF85-DD96-73813CD84912}"/>
                  </a:ext>
                </a:extLst>
              </p:cNvPr>
              <p:cNvSpPr/>
              <p:nvPr/>
            </p:nvSpPr>
            <p:spPr>
              <a:xfrm>
                <a:off x="11837130" y="1326234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cxnSp>
            <p:nvCxnSpPr>
              <p:cNvPr id="523" name="Straight Connector 866">
                <a:extLst>
                  <a:ext uri="{FF2B5EF4-FFF2-40B4-BE49-F238E27FC236}">
                    <a16:creationId xmlns:a16="http://schemas.microsoft.com/office/drawing/2014/main" id="{906B8C5A-ED20-D37A-93D9-A84B7560AB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0" y="1341102"/>
                <a:ext cx="12188825" cy="0"/>
              </a:xfrm>
              <a:prstGeom prst="lin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85" name="Group 29">
              <a:extLst>
                <a:ext uri="{FF2B5EF4-FFF2-40B4-BE49-F238E27FC236}">
                  <a16:creationId xmlns:a16="http://schemas.microsoft.com/office/drawing/2014/main" id="{0DA544C1-5453-C3F1-2A40-A84DD84C50DB}"/>
                </a:ext>
              </a:extLst>
            </p:cNvPr>
            <p:cNvGrpSpPr/>
            <p:nvPr/>
          </p:nvGrpSpPr>
          <p:grpSpPr>
            <a:xfrm>
              <a:off x="315694" y="1954589"/>
              <a:ext cx="11557436" cy="36000"/>
              <a:chOff x="315694" y="1875617"/>
              <a:chExt cx="11557436" cy="36000"/>
            </a:xfrm>
          </p:grpSpPr>
          <p:sp>
            <p:nvSpPr>
              <p:cNvPr id="498" name="Oval 383">
                <a:extLst>
                  <a:ext uri="{FF2B5EF4-FFF2-40B4-BE49-F238E27FC236}">
                    <a16:creationId xmlns:a16="http://schemas.microsoft.com/office/drawing/2014/main" id="{6E1A8F33-2048-DC7F-40D4-96962E451DA9}"/>
                  </a:ext>
                </a:extLst>
              </p:cNvPr>
              <p:cNvSpPr/>
              <p:nvPr/>
            </p:nvSpPr>
            <p:spPr>
              <a:xfrm>
                <a:off x="315694" y="1875617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99" name="Oval 401">
                <a:extLst>
                  <a:ext uri="{FF2B5EF4-FFF2-40B4-BE49-F238E27FC236}">
                    <a16:creationId xmlns:a16="http://schemas.microsoft.com/office/drawing/2014/main" id="{65858466-9C6C-8FB6-F5D3-C7983BB7FC41}"/>
                  </a:ext>
                </a:extLst>
              </p:cNvPr>
              <p:cNvSpPr/>
              <p:nvPr/>
            </p:nvSpPr>
            <p:spPr>
              <a:xfrm>
                <a:off x="1363097" y="1875617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00" name="Oval 416">
                <a:extLst>
                  <a:ext uri="{FF2B5EF4-FFF2-40B4-BE49-F238E27FC236}">
                    <a16:creationId xmlns:a16="http://schemas.microsoft.com/office/drawing/2014/main" id="{045B2BC4-2D51-46A6-D78A-4CF3CAFC0AC2}"/>
                  </a:ext>
                </a:extLst>
              </p:cNvPr>
              <p:cNvSpPr/>
              <p:nvPr/>
            </p:nvSpPr>
            <p:spPr>
              <a:xfrm>
                <a:off x="2410500" y="1875617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01" name="Oval 431">
                <a:extLst>
                  <a:ext uri="{FF2B5EF4-FFF2-40B4-BE49-F238E27FC236}">
                    <a16:creationId xmlns:a16="http://schemas.microsoft.com/office/drawing/2014/main" id="{D7F1D805-47A4-D877-8193-2BB83D2E1F2F}"/>
                  </a:ext>
                </a:extLst>
              </p:cNvPr>
              <p:cNvSpPr/>
              <p:nvPr/>
            </p:nvSpPr>
            <p:spPr>
              <a:xfrm>
                <a:off x="3457903" y="1875617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02" name="Oval 446">
                <a:extLst>
                  <a:ext uri="{FF2B5EF4-FFF2-40B4-BE49-F238E27FC236}">
                    <a16:creationId xmlns:a16="http://schemas.microsoft.com/office/drawing/2014/main" id="{ACE56E1A-1A74-5C0F-A295-3A4535A60840}"/>
                  </a:ext>
                </a:extLst>
              </p:cNvPr>
              <p:cNvSpPr/>
              <p:nvPr/>
            </p:nvSpPr>
            <p:spPr>
              <a:xfrm>
                <a:off x="4505306" y="1875617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03" name="Oval 461">
                <a:extLst>
                  <a:ext uri="{FF2B5EF4-FFF2-40B4-BE49-F238E27FC236}">
                    <a16:creationId xmlns:a16="http://schemas.microsoft.com/office/drawing/2014/main" id="{9A4A87BD-2C9E-EA83-CE14-E60E20D74917}"/>
                  </a:ext>
                </a:extLst>
              </p:cNvPr>
              <p:cNvSpPr/>
              <p:nvPr/>
            </p:nvSpPr>
            <p:spPr>
              <a:xfrm>
                <a:off x="5552709" y="1875617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04" name="Oval 476">
                <a:extLst>
                  <a:ext uri="{FF2B5EF4-FFF2-40B4-BE49-F238E27FC236}">
                    <a16:creationId xmlns:a16="http://schemas.microsoft.com/office/drawing/2014/main" id="{09BEC99A-713C-1836-B7EC-76E15CD327BB}"/>
                  </a:ext>
                </a:extLst>
              </p:cNvPr>
              <p:cNvSpPr/>
              <p:nvPr/>
            </p:nvSpPr>
            <p:spPr>
              <a:xfrm>
                <a:off x="6600112" y="1875617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05" name="Oval 491">
                <a:extLst>
                  <a:ext uri="{FF2B5EF4-FFF2-40B4-BE49-F238E27FC236}">
                    <a16:creationId xmlns:a16="http://schemas.microsoft.com/office/drawing/2014/main" id="{599ACEA3-C09C-B22A-34D3-368287718450}"/>
                  </a:ext>
                </a:extLst>
              </p:cNvPr>
              <p:cNvSpPr/>
              <p:nvPr/>
            </p:nvSpPr>
            <p:spPr>
              <a:xfrm>
                <a:off x="7647515" y="1875617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06" name="Oval 794">
                <a:extLst>
                  <a:ext uri="{FF2B5EF4-FFF2-40B4-BE49-F238E27FC236}">
                    <a16:creationId xmlns:a16="http://schemas.microsoft.com/office/drawing/2014/main" id="{83CD6A83-FB36-5B48-F002-4B3D27760321}"/>
                  </a:ext>
                </a:extLst>
              </p:cNvPr>
              <p:cNvSpPr/>
              <p:nvPr/>
            </p:nvSpPr>
            <p:spPr>
              <a:xfrm>
                <a:off x="8694918" y="1875617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07" name="Oval 825">
                <a:extLst>
                  <a:ext uri="{FF2B5EF4-FFF2-40B4-BE49-F238E27FC236}">
                    <a16:creationId xmlns:a16="http://schemas.microsoft.com/office/drawing/2014/main" id="{1AF807A0-A8F5-9F87-0FA5-D736030C0CF3}"/>
                  </a:ext>
                </a:extLst>
              </p:cNvPr>
              <p:cNvSpPr/>
              <p:nvPr/>
            </p:nvSpPr>
            <p:spPr>
              <a:xfrm>
                <a:off x="9742321" y="1875617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08" name="Oval 840">
                <a:extLst>
                  <a:ext uri="{FF2B5EF4-FFF2-40B4-BE49-F238E27FC236}">
                    <a16:creationId xmlns:a16="http://schemas.microsoft.com/office/drawing/2014/main" id="{ED4EF50B-9C50-141B-0438-6D114E52B87E}"/>
                  </a:ext>
                </a:extLst>
              </p:cNvPr>
              <p:cNvSpPr/>
              <p:nvPr/>
            </p:nvSpPr>
            <p:spPr>
              <a:xfrm>
                <a:off x="10789724" y="1875617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509" name="Oval 855">
                <a:extLst>
                  <a:ext uri="{FF2B5EF4-FFF2-40B4-BE49-F238E27FC236}">
                    <a16:creationId xmlns:a16="http://schemas.microsoft.com/office/drawing/2014/main" id="{E1F61F8E-6B05-F031-5B71-3CC0B34D2795}"/>
                  </a:ext>
                </a:extLst>
              </p:cNvPr>
              <p:cNvSpPr/>
              <p:nvPr/>
            </p:nvSpPr>
            <p:spPr>
              <a:xfrm>
                <a:off x="11837130" y="1875617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</p:grpSp>
        <p:grpSp>
          <p:nvGrpSpPr>
            <p:cNvPr id="386" name="Group 28">
              <a:extLst>
                <a:ext uri="{FF2B5EF4-FFF2-40B4-BE49-F238E27FC236}">
                  <a16:creationId xmlns:a16="http://schemas.microsoft.com/office/drawing/2014/main" id="{E1FFADE5-11D4-FB7B-137C-19F1B2C97123}"/>
                </a:ext>
              </a:extLst>
            </p:cNvPr>
            <p:cNvGrpSpPr/>
            <p:nvPr/>
          </p:nvGrpSpPr>
          <p:grpSpPr>
            <a:xfrm>
              <a:off x="0" y="2530296"/>
              <a:ext cx="12188825" cy="36000"/>
              <a:chOff x="0" y="2425000"/>
              <a:chExt cx="12188825" cy="36000"/>
            </a:xfrm>
          </p:grpSpPr>
          <p:sp>
            <p:nvSpPr>
              <p:cNvPr id="485" name="Oval 385">
                <a:extLst>
                  <a:ext uri="{FF2B5EF4-FFF2-40B4-BE49-F238E27FC236}">
                    <a16:creationId xmlns:a16="http://schemas.microsoft.com/office/drawing/2014/main" id="{68796473-681F-2768-202F-97394DBD968E}"/>
                  </a:ext>
                </a:extLst>
              </p:cNvPr>
              <p:cNvSpPr/>
              <p:nvPr/>
            </p:nvSpPr>
            <p:spPr>
              <a:xfrm>
                <a:off x="315694" y="2425000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86" name="Oval 403">
                <a:extLst>
                  <a:ext uri="{FF2B5EF4-FFF2-40B4-BE49-F238E27FC236}">
                    <a16:creationId xmlns:a16="http://schemas.microsoft.com/office/drawing/2014/main" id="{C936B028-D8D6-0B51-9736-716FA63C2532}"/>
                  </a:ext>
                </a:extLst>
              </p:cNvPr>
              <p:cNvSpPr/>
              <p:nvPr/>
            </p:nvSpPr>
            <p:spPr>
              <a:xfrm>
                <a:off x="1363097" y="2425000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87" name="Oval 418">
                <a:extLst>
                  <a:ext uri="{FF2B5EF4-FFF2-40B4-BE49-F238E27FC236}">
                    <a16:creationId xmlns:a16="http://schemas.microsoft.com/office/drawing/2014/main" id="{334AFFA2-F073-B49B-E23A-6C6FEFC4EF60}"/>
                  </a:ext>
                </a:extLst>
              </p:cNvPr>
              <p:cNvSpPr/>
              <p:nvPr/>
            </p:nvSpPr>
            <p:spPr>
              <a:xfrm>
                <a:off x="2410500" y="2425000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88" name="Oval 433">
                <a:extLst>
                  <a:ext uri="{FF2B5EF4-FFF2-40B4-BE49-F238E27FC236}">
                    <a16:creationId xmlns:a16="http://schemas.microsoft.com/office/drawing/2014/main" id="{CF8D8D99-564B-3BB4-8342-24CA2954FE03}"/>
                  </a:ext>
                </a:extLst>
              </p:cNvPr>
              <p:cNvSpPr/>
              <p:nvPr/>
            </p:nvSpPr>
            <p:spPr>
              <a:xfrm>
                <a:off x="3457903" y="2425000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89" name="Oval 448">
                <a:extLst>
                  <a:ext uri="{FF2B5EF4-FFF2-40B4-BE49-F238E27FC236}">
                    <a16:creationId xmlns:a16="http://schemas.microsoft.com/office/drawing/2014/main" id="{979F3309-7B38-43AF-B0CB-DF0DC9991FB8}"/>
                  </a:ext>
                </a:extLst>
              </p:cNvPr>
              <p:cNvSpPr/>
              <p:nvPr/>
            </p:nvSpPr>
            <p:spPr>
              <a:xfrm>
                <a:off x="4505306" y="2425000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90" name="Oval 463">
                <a:extLst>
                  <a:ext uri="{FF2B5EF4-FFF2-40B4-BE49-F238E27FC236}">
                    <a16:creationId xmlns:a16="http://schemas.microsoft.com/office/drawing/2014/main" id="{FCA8B52B-DA64-23F3-1EC5-C1573F0BC101}"/>
                  </a:ext>
                </a:extLst>
              </p:cNvPr>
              <p:cNvSpPr/>
              <p:nvPr/>
            </p:nvSpPr>
            <p:spPr>
              <a:xfrm>
                <a:off x="5552709" y="2425000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91" name="Oval 478">
                <a:extLst>
                  <a:ext uri="{FF2B5EF4-FFF2-40B4-BE49-F238E27FC236}">
                    <a16:creationId xmlns:a16="http://schemas.microsoft.com/office/drawing/2014/main" id="{7F110CBF-995A-849F-9C16-E4D5C303199A}"/>
                  </a:ext>
                </a:extLst>
              </p:cNvPr>
              <p:cNvSpPr/>
              <p:nvPr/>
            </p:nvSpPr>
            <p:spPr>
              <a:xfrm>
                <a:off x="6600112" y="2425000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92" name="Oval 493">
                <a:extLst>
                  <a:ext uri="{FF2B5EF4-FFF2-40B4-BE49-F238E27FC236}">
                    <a16:creationId xmlns:a16="http://schemas.microsoft.com/office/drawing/2014/main" id="{47401098-36D7-4FBF-4162-82B981568C82}"/>
                  </a:ext>
                </a:extLst>
              </p:cNvPr>
              <p:cNvSpPr/>
              <p:nvPr/>
            </p:nvSpPr>
            <p:spPr>
              <a:xfrm>
                <a:off x="7647515" y="2425000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93" name="Oval 796">
                <a:extLst>
                  <a:ext uri="{FF2B5EF4-FFF2-40B4-BE49-F238E27FC236}">
                    <a16:creationId xmlns:a16="http://schemas.microsoft.com/office/drawing/2014/main" id="{BBEF3066-D76F-AC60-1D10-555698808073}"/>
                  </a:ext>
                </a:extLst>
              </p:cNvPr>
              <p:cNvSpPr/>
              <p:nvPr/>
            </p:nvSpPr>
            <p:spPr>
              <a:xfrm>
                <a:off x="8694918" y="2425000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94" name="Oval 827">
                <a:extLst>
                  <a:ext uri="{FF2B5EF4-FFF2-40B4-BE49-F238E27FC236}">
                    <a16:creationId xmlns:a16="http://schemas.microsoft.com/office/drawing/2014/main" id="{D6F79901-0071-024B-6129-DD702128E892}"/>
                  </a:ext>
                </a:extLst>
              </p:cNvPr>
              <p:cNvSpPr/>
              <p:nvPr/>
            </p:nvSpPr>
            <p:spPr>
              <a:xfrm>
                <a:off x="9742321" y="2425000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95" name="Oval 842">
                <a:extLst>
                  <a:ext uri="{FF2B5EF4-FFF2-40B4-BE49-F238E27FC236}">
                    <a16:creationId xmlns:a16="http://schemas.microsoft.com/office/drawing/2014/main" id="{0DE47A9D-F379-EBFF-6BFC-06F15C6F4C43}"/>
                  </a:ext>
                </a:extLst>
              </p:cNvPr>
              <p:cNvSpPr/>
              <p:nvPr/>
            </p:nvSpPr>
            <p:spPr>
              <a:xfrm>
                <a:off x="10789724" y="2425000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96" name="Oval 857">
                <a:extLst>
                  <a:ext uri="{FF2B5EF4-FFF2-40B4-BE49-F238E27FC236}">
                    <a16:creationId xmlns:a16="http://schemas.microsoft.com/office/drawing/2014/main" id="{E2ACF025-647C-CA72-FCA4-21CDC9C51401}"/>
                  </a:ext>
                </a:extLst>
              </p:cNvPr>
              <p:cNvSpPr/>
              <p:nvPr/>
            </p:nvSpPr>
            <p:spPr>
              <a:xfrm>
                <a:off x="11837130" y="2425000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cxnSp>
            <p:nvCxnSpPr>
              <p:cNvPr id="497" name="Straight Connector 868">
                <a:extLst>
                  <a:ext uri="{FF2B5EF4-FFF2-40B4-BE49-F238E27FC236}">
                    <a16:creationId xmlns:a16="http://schemas.microsoft.com/office/drawing/2014/main" id="{D02E881E-A80D-5B3E-0CE0-A94ABE4A511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0" y="2439136"/>
                <a:ext cx="12188825" cy="0"/>
              </a:xfrm>
              <a:prstGeom prst="lin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87" name="Group 27">
              <a:extLst>
                <a:ext uri="{FF2B5EF4-FFF2-40B4-BE49-F238E27FC236}">
                  <a16:creationId xmlns:a16="http://schemas.microsoft.com/office/drawing/2014/main" id="{34D58507-565D-1CB2-E28B-F96E83BF777A}"/>
                </a:ext>
              </a:extLst>
            </p:cNvPr>
            <p:cNvGrpSpPr/>
            <p:nvPr/>
          </p:nvGrpSpPr>
          <p:grpSpPr>
            <a:xfrm>
              <a:off x="0" y="3106003"/>
              <a:ext cx="12188825" cy="36000"/>
              <a:chOff x="0" y="2974383"/>
              <a:chExt cx="12188825" cy="36000"/>
            </a:xfrm>
          </p:grpSpPr>
          <p:sp>
            <p:nvSpPr>
              <p:cNvPr id="472" name="Oval 386">
                <a:extLst>
                  <a:ext uri="{FF2B5EF4-FFF2-40B4-BE49-F238E27FC236}">
                    <a16:creationId xmlns:a16="http://schemas.microsoft.com/office/drawing/2014/main" id="{9958D8E7-FF32-BC7E-12BA-E509C916469F}"/>
                  </a:ext>
                </a:extLst>
              </p:cNvPr>
              <p:cNvSpPr/>
              <p:nvPr/>
            </p:nvSpPr>
            <p:spPr>
              <a:xfrm>
                <a:off x="315694" y="2974383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73" name="Oval 404">
                <a:extLst>
                  <a:ext uri="{FF2B5EF4-FFF2-40B4-BE49-F238E27FC236}">
                    <a16:creationId xmlns:a16="http://schemas.microsoft.com/office/drawing/2014/main" id="{1507E14A-1E06-3F48-1F4F-140858895032}"/>
                  </a:ext>
                </a:extLst>
              </p:cNvPr>
              <p:cNvSpPr/>
              <p:nvPr/>
            </p:nvSpPr>
            <p:spPr>
              <a:xfrm>
                <a:off x="1363097" y="2974383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74" name="Oval 419">
                <a:extLst>
                  <a:ext uri="{FF2B5EF4-FFF2-40B4-BE49-F238E27FC236}">
                    <a16:creationId xmlns:a16="http://schemas.microsoft.com/office/drawing/2014/main" id="{7072C458-45F1-A05B-24E8-AF4284559623}"/>
                  </a:ext>
                </a:extLst>
              </p:cNvPr>
              <p:cNvSpPr/>
              <p:nvPr/>
            </p:nvSpPr>
            <p:spPr>
              <a:xfrm>
                <a:off x="2410500" y="2974383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75" name="Oval 434">
                <a:extLst>
                  <a:ext uri="{FF2B5EF4-FFF2-40B4-BE49-F238E27FC236}">
                    <a16:creationId xmlns:a16="http://schemas.microsoft.com/office/drawing/2014/main" id="{46DAFBC0-BC06-FE6D-205D-76A5E54C4749}"/>
                  </a:ext>
                </a:extLst>
              </p:cNvPr>
              <p:cNvSpPr/>
              <p:nvPr/>
            </p:nvSpPr>
            <p:spPr>
              <a:xfrm>
                <a:off x="3457903" y="2974383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76" name="Oval 449">
                <a:extLst>
                  <a:ext uri="{FF2B5EF4-FFF2-40B4-BE49-F238E27FC236}">
                    <a16:creationId xmlns:a16="http://schemas.microsoft.com/office/drawing/2014/main" id="{F0925844-1EB4-8D01-A65E-A1D49359820E}"/>
                  </a:ext>
                </a:extLst>
              </p:cNvPr>
              <p:cNvSpPr/>
              <p:nvPr/>
            </p:nvSpPr>
            <p:spPr>
              <a:xfrm>
                <a:off x="4505306" y="2974383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77" name="Oval 464">
                <a:extLst>
                  <a:ext uri="{FF2B5EF4-FFF2-40B4-BE49-F238E27FC236}">
                    <a16:creationId xmlns:a16="http://schemas.microsoft.com/office/drawing/2014/main" id="{9C8E39EF-2D18-307B-ACA1-CE07718E023A}"/>
                  </a:ext>
                </a:extLst>
              </p:cNvPr>
              <p:cNvSpPr/>
              <p:nvPr/>
            </p:nvSpPr>
            <p:spPr>
              <a:xfrm>
                <a:off x="5552709" y="2974383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78" name="Oval 479">
                <a:extLst>
                  <a:ext uri="{FF2B5EF4-FFF2-40B4-BE49-F238E27FC236}">
                    <a16:creationId xmlns:a16="http://schemas.microsoft.com/office/drawing/2014/main" id="{ED2FF093-463A-706E-1B1B-39ED6F6F2EEB}"/>
                  </a:ext>
                </a:extLst>
              </p:cNvPr>
              <p:cNvSpPr/>
              <p:nvPr/>
            </p:nvSpPr>
            <p:spPr>
              <a:xfrm>
                <a:off x="6600112" y="2974383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79" name="Oval 494">
                <a:extLst>
                  <a:ext uri="{FF2B5EF4-FFF2-40B4-BE49-F238E27FC236}">
                    <a16:creationId xmlns:a16="http://schemas.microsoft.com/office/drawing/2014/main" id="{4D77B948-9B7F-FEBB-1FE7-5581FA92BC6F}"/>
                  </a:ext>
                </a:extLst>
              </p:cNvPr>
              <p:cNvSpPr/>
              <p:nvPr/>
            </p:nvSpPr>
            <p:spPr>
              <a:xfrm>
                <a:off x="7647515" y="2974383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80" name="Oval 797">
                <a:extLst>
                  <a:ext uri="{FF2B5EF4-FFF2-40B4-BE49-F238E27FC236}">
                    <a16:creationId xmlns:a16="http://schemas.microsoft.com/office/drawing/2014/main" id="{2B44E36C-F66E-72D5-1B2E-97C5784A8576}"/>
                  </a:ext>
                </a:extLst>
              </p:cNvPr>
              <p:cNvSpPr/>
              <p:nvPr/>
            </p:nvSpPr>
            <p:spPr>
              <a:xfrm>
                <a:off x="8694918" y="2974383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81" name="Oval 828">
                <a:extLst>
                  <a:ext uri="{FF2B5EF4-FFF2-40B4-BE49-F238E27FC236}">
                    <a16:creationId xmlns:a16="http://schemas.microsoft.com/office/drawing/2014/main" id="{3C411B80-3672-903F-95B9-38CEF5D336CF}"/>
                  </a:ext>
                </a:extLst>
              </p:cNvPr>
              <p:cNvSpPr/>
              <p:nvPr/>
            </p:nvSpPr>
            <p:spPr>
              <a:xfrm>
                <a:off x="9742321" y="2974383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82" name="Oval 843">
                <a:extLst>
                  <a:ext uri="{FF2B5EF4-FFF2-40B4-BE49-F238E27FC236}">
                    <a16:creationId xmlns:a16="http://schemas.microsoft.com/office/drawing/2014/main" id="{5FE20D12-A53A-CE4F-E6A8-D5039E3A6995}"/>
                  </a:ext>
                </a:extLst>
              </p:cNvPr>
              <p:cNvSpPr/>
              <p:nvPr/>
            </p:nvSpPr>
            <p:spPr>
              <a:xfrm>
                <a:off x="10789724" y="2974383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83" name="Oval 858">
                <a:extLst>
                  <a:ext uri="{FF2B5EF4-FFF2-40B4-BE49-F238E27FC236}">
                    <a16:creationId xmlns:a16="http://schemas.microsoft.com/office/drawing/2014/main" id="{0C0AA62A-C505-CAC0-D870-C12A36420DC6}"/>
                  </a:ext>
                </a:extLst>
              </p:cNvPr>
              <p:cNvSpPr/>
              <p:nvPr/>
            </p:nvSpPr>
            <p:spPr>
              <a:xfrm>
                <a:off x="11837130" y="2974383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cxnSp>
            <p:nvCxnSpPr>
              <p:cNvPr id="484" name="Straight Connector 869">
                <a:extLst>
                  <a:ext uri="{FF2B5EF4-FFF2-40B4-BE49-F238E27FC236}">
                    <a16:creationId xmlns:a16="http://schemas.microsoft.com/office/drawing/2014/main" id="{943F210E-5597-2291-F851-6AEE5650F21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0" y="2988153"/>
                <a:ext cx="12188825" cy="0"/>
              </a:xfrm>
              <a:prstGeom prst="lin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88" name="Group 26">
              <a:extLst>
                <a:ext uri="{FF2B5EF4-FFF2-40B4-BE49-F238E27FC236}">
                  <a16:creationId xmlns:a16="http://schemas.microsoft.com/office/drawing/2014/main" id="{413BE7E8-ECEE-240E-145C-6DF589140D9F}"/>
                </a:ext>
              </a:extLst>
            </p:cNvPr>
            <p:cNvGrpSpPr/>
            <p:nvPr/>
          </p:nvGrpSpPr>
          <p:grpSpPr>
            <a:xfrm>
              <a:off x="0" y="3681710"/>
              <a:ext cx="12188825" cy="36000"/>
              <a:chOff x="0" y="3523766"/>
              <a:chExt cx="12188825" cy="36000"/>
            </a:xfrm>
          </p:grpSpPr>
          <p:sp>
            <p:nvSpPr>
              <p:cNvPr id="459" name="Oval 387">
                <a:extLst>
                  <a:ext uri="{FF2B5EF4-FFF2-40B4-BE49-F238E27FC236}">
                    <a16:creationId xmlns:a16="http://schemas.microsoft.com/office/drawing/2014/main" id="{322E9494-B856-6501-D395-F9D6721C8E4C}"/>
                  </a:ext>
                </a:extLst>
              </p:cNvPr>
              <p:cNvSpPr/>
              <p:nvPr/>
            </p:nvSpPr>
            <p:spPr>
              <a:xfrm>
                <a:off x="315694" y="3523766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60" name="Oval 405">
                <a:extLst>
                  <a:ext uri="{FF2B5EF4-FFF2-40B4-BE49-F238E27FC236}">
                    <a16:creationId xmlns:a16="http://schemas.microsoft.com/office/drawing/2014/main" id="{4B0E72B7-4AB0-FF7E-783D-E66E39A7B1DC}"/>
                  </a:ext>
                </a:extLst>
              </p:cNvPr>
              <p:cNvSpPr/>
              <p:nvPr/>
            </p:nvSpPr>
            <p:spPr>
              <a:xfrm>
                <a:off x="1363097" y="3523766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61" name="Oval 420">
                <a:extLst>
                  <a:ext uri="{FF2B5EF4-FFF2-40B4-BE49-F238E27FC236}">
                    <a16:creationId xmlns:a16="http://schemas.microsoft.com/office/drawing/2014/main" id="{91AF35CB-4B62-6ED8-4B5D-7C4ABE5B2371}"/>
                  </a:ext>
                </a:extLst>
              </p:cNvPr>
              <p:cNvSpPr/>
              <p:nvPr/>
            </p:nvSpPr>
            <p:spPr>
              <a:xfrm>
                <a:off x="2410500" y="3523766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62" name="Oval 435">
                <a:extLst>
                  <a:ext uri="{FF2B5EF4-FFF2-40B4-BE49-F238E27FC236}">
                    <a16:creationId xmlns:a16="http://schemas.microsoft.com/office/drawing/2014/main" id="{4CC8A540-7027-6255-550A-BC597BD6B1CC}"/>
                  </a:ext>
                </a:extLst>
              </p:cNvPr>
              <p:cNvSpPr/>
              <p:nvPr/>
            </p:nvSpPr>
            <p:spPr>
              <a:xfrm>
                <a:off x="3457903" y="3523766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63" name="Oval 450">
                <a:extLst>
                  <a:ext uri="{FF2B5EF4-FFF2-40B4-BE49-F238E27FC236}">
                    <a16:creationId xmlns:a16="http://schemas.microsoft.com/office/drawing/2014/main" id="{7F41B64F-8309-BD39-A64C-56F0D0382F48}"/>
                  </a:ext>
                </a:extLst>
              </p:cNvPr>
              <p:cNvSpPr/>
              <p:nvPr/>
            </p:nvSpPr>
            <p:spPr>
              <a:xfrm>
                <a:off x="4505306" y="3523766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64" name="Oval 465">
                <a:extLst>
                  <a:ext uri="{FF2B5EF4-FFF2-40B4-BE49-F238E27FC236}">
                    <a16:creationId xmlns:a16="http://schemas.microsoft.com/office/drawing/2014/main" id="{FFB9A88F-C025-02EE-2738-1FB3C8245443}"/>
                  </a:ext>
                </a:extLst>
              </p:cNvPr>
              <p:cNvSpPr/>
              <p:nvPr/>
            </p:nvSpPr>
            <p:spPr>
              <a:xfrm>
                <a:off x="5552709" y="3523766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65" name="Oval 480">
                <a:extLst>
                  <a:ext uri="{FF2B5EF4-FFF2-40B4-BE49-F238E27FC236}">
                    <a16:creationId xmlns:a16="http://schemas.microsoft.com/office/drawing/2014/main" id="{166CBF87-B1D1-229D-FA13-4630A9CA07C3}"/>
                  </a:ext>
                </a:extLst>
              </p:cNvPr>
              <p:cNvSpPr/>
              <p:nvPr/>
            </p:nvSpPr>
            <p:spPr>
              <a:xfrm>
                <a:off x="6600112" y="3523766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66" name="Oval 495">
                <a:extLst>
                  <a:ext uri="{FF2B5EF4-FFF2-40B4-BE49-F238E27FC236}">
                    <a16:creationId xmlns:a16="http://schemas.microsoft.com/office/drawing/2014/main" id="{CEA84384-8CF5-5AEA-A201-F2B3AF263A10}"/>
                  </a:ext>
                </a:extLst>
              </p:cNvPr>
              <p:cNvSpPr/>
              <p:nvPr/>
            </p:nvSpPr>
            <p:spPr>
              <a:xfrm>
                <a:off x="7647515" y="3523766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67" name="Oval 798">
                <a:extLst>
                  <a:ext uri="{FF2B5EF4-FFF2-40B4-BE49-F238E27FC236}">
                    <a16:creationId xmlns:a16="http://schemas.microsoft.com/office/drawing/2014/main" id="{125D9516-D839-F879-293B-2195EE312E19}"/>
                  </a:ext>
                </a:extLst>
              </p:cNvPr>
              <p:cNvSpPr/>
              <p:nvPr/>
            </p:nvSpPr>
            <p:spPr>
              <a:xfrm>
                <a:off x="8694918" y="3523766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68" name="Oval 829">
                <a:extLst>
                  <a:ext uri="{FF2B5EF4-FFF2-40B4-BE49-F238E27FC236}">
                    <a16:creationId xmlns:a16="http://schemas.microsoft.com/office/drawing/2014/main" id="{F3307A75-B408-EA6C-CAC0-3A17C508C519}"/>
                  </a:ext>
                </a:extLst>
              </p:cNvPr>
              <p:cNvSpPr/>
              <p:nvPr/>
            </p:nvSpPr>
            <p:spPr>
              <a:xfrm>
                <a:off x="9742321" y="3523766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69" name="Oval 844">
                <a:extLst>
                  <a:ext uri="{FF2B5EF4-FFF2-40B4-BE49-F238E27FC236}">
                    <a16:creationId xmlns:a16="http://schemas.microsoft.com/office/drawing/2014/main" id="{EE1C184A-7964-F078-9F9A-D14B3438D034}"/>
                  </a:ext>
                </a:extLst>
              </p:cNvPr>
              <p:cNvSpPr/>
              <p:nvPr/>
            </p:nvSpPr>
            <p:spPr>
              <a:xfrm>
                <a:off x="10789724" y="3523766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70" name="Oval 859">
                <a:extLst>
                  <a:ext uri="{FF2B5EF4-FFF2-40B4-BE49-F238E27FC236}">
                    <a16:creationId xmlns:a16="http://schemas.microsoft.com/office/drawing/2014/main" id="{A7749C08-6C8D-18CF-62EF-D7579058ADB7}"/>
                  </a:ext>
                </a:extLst>
              </p:cNvPr>
              <p:cNvSpPr/>
              <p:nvPr/>
            </p:nvSpPr>
            <p:spPr>
              <a:xfrm>
                <a:off x="11837130" y="3523766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cxnSp>
            <p:nvCxnSpPr>
              <p:cNvPr id="471" name="Straight Connector 870">
                <a:extLst>
                  <a:ext uri="{FF2B5EF4-FFF2-40B4-BE49-F238E27FC236}">
                    <a16:creationId xmlns:a16="http://schemas.microsoft.com/office/drawing/2014/main" id="{78FADECF-ED8D-663B-C7EE-622FABA701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0" y="3537170"/>
                <a:ext cx="12188825" cy="0"/>
              </a:xfrm>
              <a:prstGeom prst="lin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89" name="Group 25">
              <a:extLst>
                <a:ext uri="{FF2B5EF4-FFF2-40B4-BE49-F238E27FC236}">
                  <a16:creationId xmlns:a16="http://schemas.microsoft.com/office/drawing/2014/main" id="{73834155-AB08-7A9B-B008-611B172532ED}"/>
                </a:ext>
              </a:extLst>
            </p:cNvPr>
            <p:cNvGrpSpPr/>
            <p:nvPr/>
          </p:nvGrpSpPr>
          <p:grpSpPr>
            <a:xfrm>
              <a:off x="0" y="4257417"/>
              <a:ext cx="12188825" cy="36000"/>
              <a:chOff x="0" y="4073149"/>
              <a:chExt cx="12188825" cy="36000"/>
            </a:xfrm>
          </p:grpSpPr>
          <p:sp>
            <p:nvSpPr>
              <p:cNvPr id="446" name="Oval 388">
                <a:extLst>
                  <a:ext uri="{FF2B5EF4-FFF2-40B4-BE49-F238E27FC236}">
                    <a16:creationId xmlns:a16="http://schemas.microsoft.com/office/drawing/2014/main" id="{6D067A9B-7EDD-7EC3-0059-F1E221E8DBBE}"/>
                  </a:ext>
                </a:extLst>
              </p:cNvPr>
              <p:cNvSpPr/>
              <p:nvPr/>
            </p:nvSpPr>
            <p:spPr>
              <a:xfrm>
                <a:off x="315694" y="4073149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47" name="Oval 406">
                <a:extLst>
                  <a:ext uri="{FF2B5EF4-FFF2-40B4-BE49-F238E27FC236}">
                    <a16:creationId xmlns:a16="http://schemas.microsoft.com/office/drawing/2014/main" id="{D97519B5-C2D4-0A82-0578-12E88F762252}"/>
                  </a:ext>
                </a:extLst>
              </p:cNvPr>
              <p:cNvSpPr/>
              <p:nvPr/>
            </p:nvSpPr>
            <p:spPr>
              <a:xfrm>
                <a:off x="1363097" y="4073149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48" name="Oval 421">
                <a:extLst>
                  <a:ext uri="{FF2B5EF4-FFF2-40B4-BE49-F238E27FC236}">
                    <a16:creationId xmlns:a16="http://schemas.microsoft.com/office/drawing/2014/main" id="{819E5D09-E8BC-9C45-D73B-2B8F9C1FC0DB}"/>
                  </a:ext>
                </a:extLst>
              </p:cNvPr>
              <p:cNvSpPr/>
              <p:nvPr/>
            </p:nvSpPr>
            <p:spPr>
              <a:xfrm>
                <a:off x="2410500" y="4073149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49" name="Oval 436">
                <a:extLst>
                  <a:ext uri="{FF2B5EF4-FFF2-40B4-BE49-F238E27FC236}">
                    <a16:creationId xmlns:a16="http://schemas.microsoft.com/office/drawing/2014/main" id="{41E7B336-EF2B-A7A5-D029-AB534DD1A468}"/>
                  </a:ext>
                </a:extLst>
              </p:cNvPr>
              <p:cNvSpPr/>
              <p:nvPr/>
            </p:nvSpPr>
            <p:spPr>
              <a:xfrm>
                <a:off x="3457903" y="4073149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50" name="Oval 451">
                <a:extLst>
                  <a:ext uri="{FF2B5EF4-FFF2-40B4-BE49-F238E27FC236}">
                    <a16:creationId xmlns:a16="http://schemas.microsoft.com/office/drawing/2014/main" id="{DF2F082F-8630-8F2A-919A-B77EB31D605D}"/>
                  </a:ext>
                </a:extLst>
              </p:cNvPr>
              <p:cNvSpPr/>
              <p:nvPr/>
            </p:nvSpPr>
            <p:spPr>
              <a:xfrm>
                <a:off x="4505306" y="4073149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51" name="Oval 466">
                <a:extLst>
                  <a:ext uri="{FF2B5EF4-FFF2-40B4-BE49-F238E27FC236}">
                    <a16:creationId xmlns:a16="http://schemas.microsoft.com/office/drawing/2014/main" id="{6620C133-85B3-D55E-E9F7-D070F577FABB}"/>
                  </a:ext>
                </a:extLst>
              </p:cNvPr>
              <p:cNvSpPr/>
              <p:nvPr/>
            </p:nvSpPr>
            <p:spPr>
              <a:xfrm>
                <a:off x="5552709" y="4073149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52" name="Oval 481">
                <a:extLst>
                  <a:ext uri="{FF2B5EF4-FFF2-40B4-BE49-F238E27FC236}">
                    <a16:creationId xmlns:a16="http://schemas.microsoft.com/office/drawing/2014/main" id="{53B9030B-2369-5E2E-4ADF-E4CD7DBD7AA2}"/>
                  </a:ext>
                </a:extLst>
              </p:cNvPr>
              <p:cNvSpPr/>
              <p:nvPr/>
            </p:nvSpPr>
            <p:spPr>
              <a:xfrm>
                <a:off x="6600112" y="4073149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53" name="Oval 496">
                <a:extLst>
                  <a:ext uri="{FF2B5EF4-FFF2-40B4-BE49-F238E27FC236}">
                    <a16:creationId xmlns:a16="http://schemas.microsoft.com/office/drawing/2014/main" id="{B72DA7D0-C196-9366-6D91-1ABD380CF767}"/>
                  </a:ext>
                </a:extLst>
              </p:cNvPr>
              <p:cNvSpPr/>
              <p:nvPr/>
            </p:nvSpPr>
            <p:spPr>
              <a:xfrm>
                <a:off x="7647515" y="4073149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54" name="Oval 799">
                <a:extLst>
                  <a:ext uri="{FF2B5EF4-FFF2-40B4-BE49-F238E27FC236}">
                    <a16:creationId xmlns:a16="http://schemas.microsoft.com/office/drawing/2014/main" id="{83EE1111-978E-3FB7-B6D9-225D4F6943E3}"/>
                  </a:ext>
                </a:extLst>
              </p:cNvPr>
              <p:cNvSpPr/>
              <p:nvPr/>
            </p:nvSpPr>
            <p:spPr>
              <a:xfrm>
                <a:off x="8694918" y="4073149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55" name="Oval 830">
                <a:extLst>
                  <a:ext uri="{FF2B5EF4-FFF2-40B4-BE49-F238E27FC236}">
                    <a16:creationId xmlns:a16="http://schemas.microsoft.com/office/drawing/2014/main" id="{4C485AF9-88E6-89EE-8DC7-E3B818E57729}"/>
                  </a:ext>
                </a:extLst>
              </p:cNvPr>
              <p:cNvSpPr/>
              <p:nvPr/>
            </p:nvSpPr>
            <p:spPr>
              <a:xfrm>
                <a:off x="9742321" y="4073149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56" name="Oval 845">
                <a:extLst>
                  <a:ext uri="{FF2B5EF4-FFF2-40B4-BE49-F238E27FC236}">
                    <a16:creationId xmlns:a16="http://schemas.microsoft.com/office/drawing/2014/main" id="{D79922F9-AB0D-06E9-1931-C7EF9CD170B1}"/>
                  </a:ext>
                </a:extLst>
              </p:cNvPr>
              <p:cNvSpPr/>
              <p:nvPr/>
            </p:nvSpPr>
            <p:spPr>
              <a:xfrm>
                <a:off x="10789724" y="4073149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57" name="Oval 860">
                <a:extLst>
                  <a:ext uri="{FF2B5EF4-FFF2-40B4-BE49-F238E27FC236}">
                    <a16:creationId xmlns:a16="http://schemas.microsoft.com/office/drawing/2014/main" id="{0D5F2E2F-B2AE-BA35-3901-161A4A3B5EAA}"/>
                  </a:ext>
                </a:extLst>
              </p:cNvPr>
              <p:cNvSpPr/>
              <p:nvPr/>
            </p:nvSpPr>
            <p:spPr>
              <a:xfrm>
                <a:off x="11837130" y="4073149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cxnSp>
            <p:nvCxnSpPr>
              <p:cNvPr id="458" name="Straight Connector 871">
                <a:extLst>
                  <a:ext uri="{FF2B5EF4-FFF2-40B4-BE49-F238E27FC236}">
                    <a16:creationId xmlns:a16="http://schemas.microsoft.com/office/drawing/2014/main" id="{99B17DDD-A5B0-582E-83EF-162721DB83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0" y="4086187"/>
                <a:ext cx="12188825" cy="0"/>
              </a:xfrm>
              <a:prstGeom prst="lin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90" name="Group 24">
              <a:extLst>
                <a:ext uri="{FF2B5EF4-FFF2-40B4-BE49-F238E27FC236}">
                  <a16:creationId xmlns:a16="http://schemas.microsoft.com/office/drawing/2014/main" id="{5D441171-193F-0021-B1E4-D2321245938E}"/>
                </a:ext>
              </a:extLst>
            </p:cNvPr>
            <p:cNvGrpSpPr/>
            <p:nvPr/>
          </p:nvGrpSpPr>
          <p:grpSpPr>
            <a:xfrm>
              <a:off x="0" y="4833124"/>
              <a:ext cx="12188825" cy="36000"/>
              <a:chOff x="0" y="4622532"/>
              <a:chExt cx="12188825" cy="36000"/>
            </a:xfrm>
          </p:grpSpPr>
          <p:sp>
            <p:nvSpPr>
              <p:cNvPr id="433" name="Oval 389">
                <a:extLst>
                  <a:ext uri="{FF2B5EF4-FFF2-40B4-BE49-F238E27FC236}">
                    <a16:creationId xmlns:a16="http://schemas.microsoft.com/office/drawing/2014/main" id="{9C8000BF-F28A-0C5D-060D-F2925D08FD18}"/>
                  </a:ext>
                </a:extLst>
              </p:cNvPr>
              <p:cNvSpPr/>
              <p:nvPr/>
            </p:nvSpPr>
            <p:spPr>
              <a:xfrm>
                <a:off x="315694" y="4622532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34" name="Oval 407">
                <a:extLst>
                  <a:ext uri="{FF2B5EF4-FFF2-40B4-BE49-F238E27FC236}">
                    <a16:creationId xmlns:a16="http://schemas.microsoft.com/office/drawing/2014/main" id="{DF9EF088-7413-DC0E-D9E4-2BD65D0B0ED0}"/>
                  </a:ext>
                </a:extLst>
              </p:cNvPr>
              <p:cNvSpPr/>
              <p:nvPr/>
            </p:nvSpPr>
            <p:spPr>
              <a:xfrm>
                <a:off x="1363097" y="4622532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35" name="Oval 422">
                <a:extLst>
                  <a:ext uri="{FF2B5EF4-FFF2-40B4-BE49-F238E27FC236}">
                    <a16:creationId xmlns:a16="http://schemas.microsoft.com/office/drawing/2014/main" id="{F5A91C8D-0A80-192E-E644-AC1192167A83}"/>
                  </a:ext>
                </a:extLst>
              </p:cNvPr>
              <p:cNvSpPr/>
              <p:nvPr/>
            </p:nvSpPr>
            <p:spPr>
              <a:xfrm>
                <a:off x="2410500" y="4622532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36" name="Oval 437">
                <a:extLst>
                  <a:ext uri="{FF2B5EF4-FFF2-40B4-BE49-F238E27FC236}">
                    <a16:creationId xmlns:a16="http://schemas.microsoft.com/office/drawing/2014/main" id="{6254776B-F8C3-7D8F-454D-3F19C7C26FDA}"/>
                  </a:ext>
                </a:extLst>
              </p:cNvPr>
              <p:cNvSpPr/>
              <p:nvPr/>
            </p:nvSpPr>
            <p:spPr>
              <a:xfrm>
                <a:off x="3457903" y="4622532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37" name="Oval 452">
                <a:extLst>
                  <a:ext uri="{FF2B5EF4-FFF2-40B4-BE49-F238E27FC236}">
                    <a16:creationId xmlns:a16="http://schemas.microsoft.com/office/drawing/2014/main" id="{13AD0E34-EAC9-1AAA-8C1B-A254B65DB01D}"/>
                  </a:ext>
                </a:extLst>
              </p:cNvPr>
              <p:cNvSpPr/>
              <p:nvPr/>
            </p:nvSpPr>
            <p:spPr>
              <a:xfrm>
                <a:off x="4505306" y="4622532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38" name="Oval 467">
                <a:extLst>
                  <a:ext uri="{FF2B5EF4-FFF2-40B4-BE49-F238E27FC236}">
                    <a16:creationId xmlns:a16="http://schemas.microsoft.com/office/drawing/2014/main" id="{5A80BE9C-1AF4-7236-225E-DF9601F621AF}"/>
                  </a:ext>
                </a:extLst>
              </p:cNvPr>
              <p:cNvSpPr/>
              <p:nvPr/>
            </p:nvSpPr>
            <p:spPr>
              <a:xfrm>
                <a:off x="5552709" y="4622532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39" name="Oval 482">
                <a:extLst>
                  <a:ext uri="{FF2B5EF4-FFF2-40B4-BE49-F238E27FC236}">
                    <a16:creationId xmlns:a16="http://schemas.microsoft.com/office/drawing/2014/main" id="{AB53C73A-122E-CAA9-487E-6A6E34E98C2E}"/>
                  </a:ext>
                </a:extLst>
              </p:cNvPr>
              <p:cNvSpPr/>
              <p:nvPr/>
            </p:nvSpPr>
            <p:spPr>
              <a:xfrm>
                <a:off x="6600112" y="4622532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40" name="Oval 497">
                <a:extLst>
                  <a:ext uri="{FF2B5EF4-FFF2-40B4-BE49-F238E27FC236}">
                    <a16:creationId xmlns:a16="http://schemas.microsoft.com/office/drawing/2014/main" id="{EED9322A-BAD2-345A-DA6E-770C2A686E58}"/>
                  </a:ext>
                </a:extLst>
              </p:cNvPr>
              <p:cNvSpPr/>
              <p:nvPr/>
            </p:nvSpPr>
            <p:spPr>
              <a:xfrm>
                <a:off x="7647515" y="4622532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41" name="Oval 800">
                <a:extLst>
                  <a:ext uri="{FF2B5EF4-FFF2-40B4-BE49-F238E27FC236}">
                    <a16:creationId xmlns:a16="http://schemas.microsoft.com/office/drawing/2014/main" id="{F36E49AA-D515-885E-E166-AD64A516493E}"/>
                  </a:ext>
                </a:extLst>
              </p:cNvPr>
              <p:cNvSpPr/>
              <p:nvPr/>
            </p:nvSpPr>
            <p:spPr>
              <a:xfrm>
                <a:off x="8694918" y="4622532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42" name="Oval 831">
                <a:extLst>
                  <a:ext uri="{FF2B5EF4-FFF2-40B4-BE49-F238E27FC236}">
                    <a16:creationId xmlns:a16="http://schemas.microsoft.com/office/drawing/2014/main" id="{0F63DD04-5908-177F-2ED4-9D312AB5A213}"/>
                  </a:ext>
                </a:extLst>
              </p:cNvPr>
              <p:cNvSpPr/>
              <p:nvPr/>
            </p:nvSpPr>
            <p:spPr>
              <a:xfrm>
                <a:off x="9742321" y="4622532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43" name="Oval 846">
                <a:extLst>
                  <a:ext uri="{FF2B5EF4-FFF2-40B4-BE49-F238E27FC236}">
                    <a16:creationId xmlns:a16="http://schemas.microsoft.com/office/drawing/2014/main" id="{C440F7FA-8AB1-B010-56EB-009DF6388D59}"/>
                  </a:ext>
                </a:extLst>
              </p:cNvPr>
              <p:cNvSpPr/>
              <p:nvPr/>
            </p:nvSpPr>
            <p:spPr>
              <a:xfrm>
                <a:off x="10789724" y="4622532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44" name="Oval 861">
                <a:extLst>
                  <a:ext uri="{FF2B5EF4-FFF2-40B4-BE49-F238E27FC236}">
                    <a16:creationId xmlns:a16="http://schemas.microsoft.com/office/drawing/2014/main" id="{5E1D39C7-D757-3D62-0C87-F38E8CC50C1C}"/>
                  </a:ext>
                </a:extLst>
              </p:cNvPr>
              <p:cNvSpPr/>
              <p:nvPr/>
            </p:nvSpPr>
            <p:spPr>
              <a:xfrm>
                <a:off x="11837130" y="4622532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cxnSp>
            <p:nvCxnSpPr>
              <p:cNvPr id="445" name="Straight Connector 872">
                <a:extLst>
                  <a:ext uri="{FF2B5EF4-FFF2-40B4-BE49-F238E27FC236}">
                    <a16:creationId xmlns:a16="http://schemas.microsoft.com/office/drawing/2014/main" id="{E149DBB7-439A-8253-78CD-36518F2B156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0" y="4635204"/>
                <a:ext cx="12188825" cy="0"/>
              </a:xfrm>
              <a:prstGeom prst="lin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91" name="Group 23">
              <a:extLst>
                <a:ext uri="{FF2B5EF4-FFF2-40B4-BE49-F238E27FC236}">
                  <a16:creationId xmlns:a16="http://schemas.microsoft.com/office/drawing/2014/main" id="{3E830ACA-CE68-8D95-27E8-B67EFB48D208}"/>
                </a:ext>
              </a:extLst>
            </p:cNvPr>
            <p:cNvGrpSpPr/>
            <p:nvPr/>
          </p:nvGrpSpPr>
          <p:grpSpPr>
            <a:xfrm>
              <a:off x="0" y="5408831"/>
              <a:ext cx="12188825" cy="36000"/>
              <a:chOff x="0" y="5171915"/>
              <a:chExt cx="12188825" cy="36000"/>
            </a:xfrm>
          </p:grpSpPr>
          <p:sp>
            <p:nvSpPr>
              <p:cNvPr id="420" name="Oval 390">
                <a:extLst>
                  <a:ext uri="{FF2B5EF4-FFF2-40B4-BE49-F238E27FC236}">
                    <a16:creationId xmlns:a16="http://schemas.microsoft.com/office/drawing/2014/main" id="{87EA4830-E97D-9EA6-F7D7-0F3C89516F74}"/>
                  </a:ext>
                </a:extLst>
              </p:cNvPr>
              <p:cNvSpPr/>
              <p:nvPr/>
            </p:nvSpPr>
            <p:spPr>
              <a:xfrm>
                <a:off x="315694" y="5171915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21" name="Oval 408">
                <a:extLst>
                  <a:ext uri="{FF2B5EF4-FFF2-40B4-BE49-F238E27FC236}">
                    <a16:creationId xmlns:a16="http://schemas.microsoft.com/office/drawing/2014/main" id="{040E9872-6172-8EA4-C8C3-FDCC3F6E6971}"/>
                  </a:ext>
                </a:extLst>
              </p:cNvPr>
              <p:cNvSpPr/>
              <p:nvPr/>
            </p:nvSpPr>
            <p:spPr>
              <a:xfrm>
                <a:off x="1363097" y="5171915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22" name="Oval 423">
                <a:extLst>
                  <a:ext uri="{FF2B5EF4-FFF2-40B4-BE49-F238E27FC236}">
                    <a16:creationId xmlns:a16="http://schemas.microsoft.com/office/drawing/2014/main" id="{0497A611-2874-2B71-AFF8-E7132EC1B175}"/>
                  </a:ext>
                </a:extLst>
              </p:cNvPr>
              <p:cNvSpPr/>
              <p:nvPr/>
            </p:nvSpPr>
            <p:spPr>
              <a:xfrm>
                <a:off x="2410500" y="5171915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23" name="Oval 438">
                <a:extLst>
                  <a:ext uri="{FF2B5EF4-FFF2-40B4-BE49-F238E27FC236}">
                    <a16:creationId xmlns:a16="http://schemas.microsoft.com/office/drawing/2014/main" id="{3B81AC54-C54B-1ADC-1F1D-11AC40905BEB}"/>
                  </a:ext>
                </a:extLst>
              </p:cNvPr>
              <p:cNvSpPr/>
              <p:nvPr/>
            </p:nvSpPr>
            <p:spPr>
              <a:xfrm>
                <a:off x="3457903" y="5171915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24" name="Oval 453">
                <a:extLst>
                  <a:ext uri="{FF2B5EF4-FFF2-40B4-BE49-F238E27FC236}">
                    <a16:creationId xmlns:a16="http://schemas.microsoft.com/office/drawing/2014/main" id="{A58789CF-D600-602F-B5C4-C1574F25D614}"/>
                  </a:ext>
                </a:extLst>
              </p:cNvPr>
              <p:cNvSpPr/>
              <p:nvPr/>
            </p:nvSpPr>
            <p:spPr>
              <a:xfrm>
                <a:off x="4505306" y="5171915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25" name="Oval 468">
                <a:extLst>
                  <a:ext uri="{FF2B5EF4-FFF2-40B4-BE49-F238E27FC236}">
                    <a16:creationId xmlns:a16="http://schemas.microsoft.com/office/drawing/2014/main" id="{DA23C8DA-EBFC-0C86-4BD3-0E8F7AC0BA0B}"/>
                  </a:ext>
                </a:extLst>
              </p:cNvPr>
              <p:cNvSpPr/>
              <p:nvPr/>
            </p:nvSpPr>
            <p:spPr>
              <a:xfrm>
                <a:off x="5552709" y="5171915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26" name="Oval 483">
                <a:extLst>
                  <a:ext uri="{FF2B5EF4-FFF2-40B4-BE49-F238E27FC236}">
                    <a16:creationId xmlns:a16="http://schemas.microsoft.com/office/drawing/2014/main" id="{85748C31-6818-C042-5CF4-ADBE9E914DE9}"/>
                  </a:ext>
                </a:extLst>
              </p:cNvPr>
              <p:cNvSpPr/>
              <p:nvPr/>
            </p:nvSpPr>
            <p:spPr>
              <a:xfrm>
                <a:off x="6600112" y="5171915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27" name="Oval 498">
                <a:extLst>
                  <a:ext uri="{FF2B5EF4-FFF2-40B4-BE49-F238E27FC236}">
                    <a16:creationId xmlns:a16="http://schemas.microsoft.com/office/drawing/2014/main" id="{35A6B516-E572-A7EC-8CA8-5FA7EE3C314E}"/>
                  </a:ext>
                </a:extLst>
              </p:cNvPr>
              <p:cNvSpPr/>
              <p:nvPr/>
            </p:nvSpPr>
            <p:spPr>
              <a:xfrm>
                <a:off x="7647515" y="5171915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28" name="Oval 801">
                <a:extLst>
                  <a:ext uri="{FF2B5EF4-FFF2-40B4-BE49-F238E27FC236}">
                    <a16:creationId xmlns:a16="http://schemas.microsoft.com/office/drawing/2014/main" id="{70D1A4EC-15F1-76AA-AF8F-0380E6CBDFE1}"/>
                  </a:ext>
                </a:extLst>
              </p:cNvPr>
              <p:cNvSpPr/>
              <p:nvPr/>
            </p:nvSpPr>
            <p:spPr>
              <a:xfrm>
                <a:off x="8694918" y="5171915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29" name="Oval 832">
                <a:extLst>
                  <a:ext uri="{FF2B5EF4-FFF2-40B4-BE49-F238E27FC236}">
                    <a16:creationId xmlns:a16="http://schemas.microsoft.com/office/drawing/2014/main" id="{3C3F41DE-5C96-4EA6-4523-9F61AC58018E}"/>
                  </a:ext>
                </a:extLst>
              </p:cNvPr>
              <p:cNvSpPr/>
              <p:nvPr/>
            </p:nvSpPr>
            <p:spPr>
              <a:xfrm>
                <a:off x="9742321" y="5171915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30" name="Oval 847">
                <a:extLst>
                  <a:ext uri="{FF2B5EF4-FFF2-40B4-BE49-F238E27FC236}">
                    <a16:creationId xmlns:a16="http://schemas.microsoft.com/office/drawing/2014/main" id="{61330E17-7460-F73F-AC84-4DC45A590A35}"/>
                  </a:ext>
                </a:extLst>
              </p:cNvPr>
              <p:cNvSpPr/>
              <p:nvPr/>
            </p:nvSpPr>
            <p:spPr>
              <a:xfrm>
                <a:off x="10789724" y="5171915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31" name="Oval 862">
                <a:extLst>
                  <a:ext uri="{FF2B5EF4-FFF2-40B4-BE49-F238E27FC236}">
                    <a16:creationId xmlns:a16="http://schemas.microsoft.com/office/drawing/2014/main" id="{64151F3E-C25A-23F8-CA03-9BA14F090724}"/>
                  </a:ext>
                </a:extLst>
              </p:cNvPr>
              <p:cNvSpPr/>
              <p:nvPr/>
            </p:nvSpPr>
            <p:spPr>
              <a:xfrm>
                <a:off x="11837130" y="5171915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cxnSp>
            <p:nvCxnSpPr>
              <p:cNvPr id="432" name="Straight Connector 873">
                <a:extLst>
                  <a:ext uri="{FF2B5EF4-FFF2-40B4-BE49-F238E27FC236}">
                    <a16:creationId xmlns:a16="http://schemas.microsoft.com/office/drawing/2014/main" id="{8CF352F6-388D-4202-DE78-DC76FD00E9C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0" y="5184221"/>
                <a:ext cx="12188825" cy="0"/>
              </a:xfrm>
              <a:prstGeom prst="lin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92" name="Group 22">
              <a:extLst>
                <a:ext uri="{FF2B5EF4-FFF2-40B4-BE49-F238E27FC236}">
                  <a16:creationId xmlns:a16="http://schemas.microsoft.com/office/drawing/2014/main" id="{6D17DA9F-E499-66AA-5413-DD758872551A}"/>
                </a:ext>
              </a:extLst>
            </p:cNvPr>
            <p:cNvGrpSpPr/>
            <p:nvPr/>
          </p:nvGrpSpPr>
          <p:grpSpPr>
            <a:xfrm>
              <a:off x="0" y="5984538"/>
              <a:ext cx="12188825" cy="36000"/>
              <a:chOff x="0" y="5721298"/>
              <a:chExt cx="12188825" cy="36000"/>
            </a:xfrm>
          </p:grpSpPr>
          <p:sp>
            <p:nvSpPr>
              <p:cNvPr id="407" name="Oval 391">
                <a:extLst>
                  <a:ext uri="{FF2B5EF4-FFF2-40B4-BE49-F238E27FC236}">
                    <a16:creationId xmlns:a16="http://schemas.microsoft.com/office/drawing/2014/main" id="{DBBCBBF6-2B51-6BAB-5456-D5DAEFDC1542}"/>
                  </a:ext>
                </a:extLst>
              </p:cNvPr>
              <p:cNvSpPr/>
              <p:nvPr/>
            </p:nvSpPr>
            <p:spPr>
              <a:xfrm>
                <a:off x="315694" y="5721298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08" name="Oval 409">
                <a:extLst>
                  <a:ext uri="{FF2B5EF4-FFF2-40B4-BE49-F238E27FC236}">
                    <a16:creationId xmlns:a16="http://schemas.microsoft.com/office/drawing/2014/main" id="{82282D1C-2904-D121-91BB-1D91F3E20271}"/>
                  </a:ext>
                </a:extLst>
              </p:cNvPr>
              <p:cNvSpPr/>
              <p:nvPr/>
            </p:nvSpPr>
            <p:spPr>
              <a:xfrm>
                <a:off x="1363097" y="5721298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09" name="Oval 424">
                <a:extLst>
                  <a:ext uri="{FF2B5EF4-FFF2-40B4-BE49-F238E27FC236}">
                    <a16:creationId xmlns:a16="http://schemas.microsoft.com/office/drawing/2014/main" id="{E87E6794-DB1B-F3C6-043A-DFFC615C8674}"/>
                  </a:ext>
                </a:extLst>
              </p:cNvPr>
              <p:cNvSpPr/>
              <p:nvPr/>
            </p:nvSpPr>
            <p:spPr>
              <a:xfrm>
                <a:off x="2410500" y="5721298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10" name="Oval 439">
                <a:extLst>
                  <a:ext uri="{FF2B5EF4-FFF2-40B4-BE49-F238E27FC236}">
                    <a16:creationId xmlns:a16="http://schemas.microsoft.com/office/drawing/2014/main" id="{89B4AC56-C93B-AA84-EAD0-459C53AA04D0}"/>
                  </a:ext>
                </a:extLst>
              </p:cNvPr>
              <p:cNvSpPr/>
              <p:nvPr/>
            </p:nvSpPr>
            <p:spPr>
              <a:xfrm>
                <a:off x="3457903" y="5721298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11" name="Oval 454">
                <a:extLst>
                  <a:ext uri="{FF2B5EF4-FFF2-40B4-BE49-F238E27FC236}">
                    <a16:creationId xmlns:a16="http://schemas.microsoft.com/office/drawing/2014/main" id="{255DB8EB-FE72-1566-E0A9-B8E4318A5F5C}"/>
                  </a:ext>
                </a:extLst>
              </p:cNvPr>
              <p:cNvSpPr/>
              <p:nvPr/>
            </p:nvSpPr>
            <p:spPr>
              <a:xfrm>
                <a:off x="4505306" y="5721298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12" name="Oval 469">
                <a:extLst>
                  <a:ext uri="{FF2B5EF4-FFF2-40B4-BE49-F238E27FC236}">
                    <a16:creationId xmlns:a16="http://schemas.microsoft.com/office/drawing/2014/main" id="{1924D291-C28A-1546-1A03-24C21B036D0F}"/>
                  </a:ext>
                </a:extLst>
              </p:cNvPr>
              <p:cNvSpPr/>
              <p:nvPr/>
            </p:nvSpPr>
            <p:spPr>
              <a:xfrm>
                <a:off x="5552709" y="5721298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13" name="Oval 484">
                <a:extLst>
                  <a:ext uri="{FF2B5EF4-FFF2-40B4-BE49-F238E27FC236}">
                    <a16:creationId xmlns:a16="http://schemas.microsoft.com/office/drawing/2014/main" id="{66A1FC75-F907-72CB-5063-40F6EE27176A}"/>
                  </a:ext>
                </a:extLst>
              </p:cNvPr>
              <p:cNvSpPr/>
              <p:nvPr/>
            </p:nvSpPr>
            <p:spPr>
              <a:xfrm>
                <a:off x="6600112" y="5721298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14" name="Oval 499">
                <a:extLst>
                  <a:ext uri="{FF2B5EF4-FFF2-40B4-BE49-F238E27FC236}">
                    <a16:creationId xmlns:a16="http://schemas.microsoft.com/office/drawing/2014/main" id="{03BC914A-E1E5-64CC-723F-F1A4B8056D69}"/>
                  </a:ext>
                </a:extLst>
              </p:cNvPr>
              <p:cNvSpPr/>
              <p:nvPr/>
            </p:nvSpPr>
            <p:spPr>
              <a:xfrm>
                <a:off x="7647515" y="5721298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15" name="Oval 802">
                <a:extLst>
                  <a:ext uri="{FF2B5EF4-FFF2-40B4-BE49-F238E27FC236}">
                    <a16:creationId xmlns:a16="http://schemas.microsoft.com/office/drawing/2014/main" id="{D3DD94A1-9D31-9ABD-8581-E1A97A3973CC}"/>
                  </a:ext>
                </a:extLst>
              </p:cNvPr>
              <p:cNvSpPr/>
              <p:nvPr/>
            </p:nvSpPr>
            <p:spPr>
              <a:xfrm>
                <a:off x="8694918" y="5721298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16" name="Oval 833">
                <a:extLst>
                  <a:ext uri="{FF2B5EF4-FFF2-40B4-BE49-F238E27FC236}">
                    <a16:creationId xmlns:a16="http://schemas.microsoft.com/office/drawing/2014/main" id="{28A76607-CB6B-DBC2-B6D8-5D1E551EB394}"/>
                  </a:ext>
                </a:extLst>
              </p:cNvPr>
              <p:cNvSpPr/>
              <p:nvPr/>
            </p:nvSpPr>
            <p:spPr>
              <a:xfrm>
                <a:off x="9742321" y="5721298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17" name="Oval 848">
                <a:extLst>
                  <a:ext uri="{FF2B5EF4-FFF2-40B4-BE49-F238E27FC236}">
                    <a16:creationId xmlns:a16="http://schemas.microsoft.com/office/drawing/2014/main" id="{2E5EBB05-72D5-9F4D-E2A0-35206F2B006B}"/>
                  </a:ext>
                </a:extLst>
              </p:cNvPr>
              <p:cNvSpPr/>
              <p:nvPr/>
            </p:nvSpPr>
            <p:spPr>
              <a:xfrm>
                <a:off x="10789724" y="5721298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18" name="Oval 863">
                <a:extLst>
                  <a:ext uri="{FF2B5EF4-FFF2-40B4-BE49-F238E27FC236}">
                    <a16:creationId xmlns:a16="http://schemas.microsoft.com/office/drawing/2014/main" id="{337139C2-2FA8-9646-1A3B-5472DE795D3C}"/>
                  </a:ext>
                </a:extLst>
              </p:cNvPr>
              <p:cNvSpPr/>
              <p:nvPr/>
            </p:nvSpPr>
            <p:spPr>
              <a:xfrm>
                <a:off x="11837130" y="5721298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cxnSp>
            <p:nvCxnSpPr>
              <p:cNvPr id="419" name="Straight Connector 874">
                <a:extLst>
                  <a:ext uri="{FF2B5EF4-FFF2-40B4-BE49-F238E27FC236}">
                    <a16:creationId xmlns:a16="http://schemas.microsoft.com/office/drawing/2014/main" id="{3CF362D2-7636-9D64-BEC4-5923ED03E17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0" y="5733238"/>
                <a:ext cx="12188825" cy="0"/>
              </a:xfrm>
              <a:prstGeom prst="lin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93" name="Group 21">
              <a:extLst>
                <a:ext uri="{FF2B5EF4-FFF2-40B4-BE49-F238E27FC236}">
                  <a16:creationId xmlns:a16="http://schemas.microsoft.com/office/drawing/2014/main" id="{415F6ECE-B1E7-239A-4763-EA3922BE89B3}"/>
                </a:ext>
              </a:extLst>
            </p:cNvPr>
            <p:cNvGrpSpPr/>
            <p:nvPr/>
          </p:nvGrpSpPr>
          <p:grpSpPr>
            <a:xfrm>
              <a:off x="0" y="6560242"/>
              <a:ext cx="12188825" cy="36000"/>
              <a:chOff x="0" y="6270682"/>
              <a:chExt cx="12188825" cy="36000"/>
            </a:xfrm>
          </p:grpSpPr>
          <p:sp>
            <p:nvSpPr>
              <p:cNvPr id="394" name="Oval 392">
                <a:extLst>
                  <a:ext uri="{FF2B5EF4-FFF2-40B4-BE49-F238E27FC236}">
                    <a16:creationId xmlns:a16="http://schemas.microsoft.com/office/drawing/2014/main" id="{44226ECA-21E5-4599-3E58-AE380C69E0E1}"/>
                  </a:ext>
                </a:extLst>
              </p:cNvPr>
              <p:cNvSpPr/>
              <p:nvPr/>
            </p:nvSpPr>
            <p:spPr>
              <a:xfrm>
                <a:off x="315694" y="6270682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395" name="Oval 410">
                <a:extLst>
                  <a:ext uri="{FF2B5EF4-FFF2-40B4-BE49-F238E27FC236}">
                    <a16:creationId xmlns:a16="http://schemas.microsoft.com/office/drawing/2014/main" id="{CAA50AEB-163C-7F46-7658-7756AE1EFACD}"/>
                  </a:ext>
                </a:extLst>
              </p:cNvPr>
              <p:cNvSpPr/>
              <p:nvPr/>
            </p:nvSpPr>
            <p:spPr>
              <a:xfrm>
                <a:off x="1363097" y="6270682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396" name="Oval 425">
                <a:extLst>
                  <a:ext uri="{FF2B5EF4-FFF2-40B4-BE49-F238E27FC236}">
                    <a16:creationId xmlns:a16="http://schemas.microsoft.com/office/drawing/2014/main" id="{E1792D5F-D3CD-D3C8-6777-FD059229A4A2}"/>
                  </a:ext>
                </a:extLst>
              </p:cNvPr>
              <p:cNvSpPr/>
              <p:nvPr/>
            </p:nvSpPr>
            <p:spPr>
              <a:xfrm>
                <a:off x="2410500" y="6270682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397" name="Oval 440">
                <a:extLst>
                  <a:ext uri="{FF2B5EF4-FFF2-40B4-BE49-F238E27FC236}">
                    <a16:creationId xmlns:a16="http://schemas.microsoft.com/office/drawing/2014/main" id="{2FFED05E-4916-5FE2-6D65-824E14DAFFA6}"/>
                  </a:ext>
                </a:extLst>
              </p:cNvPr>
              <p:cNvSpPr/>
              <p:nvPr/>
            </p:nvSpPr>
            <p:spPr>
              <a:xfrm>
                <a:off x="3457903" y="6270682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398" name="Oval 455">
                <a:extLst>
                  <a:ext uri="{FF2B5EF4-FFF2-40B4-BE49-F238E27FC236}">
                    <a16:creationId xmlns:a16="http://schemas.microsoft.com/office/drawing/2014/main" id="{8A51A945-3FB6-2210-9E77-BD9C97B54000}"/>
                  </a:ext>
                </a:extLst>
              </p:cNvPr>
              <p:cNvSpPr/>
              <p:nvPr/>
            </p:nvSpPr>
            <p:spPr>
              <a:xfrm>
                <a:off x="4505306" y="6270682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399" name="Oval 470">
                <a:extLst>
                  <a:ext uri="{FF2B5EF4-FFF2-40B4-BE49-F238E27FC236}">
                    <a16:creationId xmlns:a16="http://schemas.microsoft.com/office/drawing/2014/main" id="{9683747A-750F-93C5-8D72-B79D3E78FBDC}"/>
                  </a:ext>
                </a:extLst>
              </p:cNvPr>
              <p:cNvSpPr/>
              <p:nvPr/>
            </p:nvSpPr>
            <p:spPr>
              <a:xfrm>
                <a:off x="5552709" y="6270682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00" name="Oval 485">
                <a:extLst>
                  <a:ext uri="{FF2B5EF4-FFF2-40B4-BE49-F238E27FC236}">
                    <a16:creationId xmlns:a16="http://schemas.microsoft.com/office/drawing/2014/main" id="{475D5A51-EB99-0636-C5E2-AA88AB3413D8}"/>
                  </a:ext>
                </a:extLst>
              </p:cNvPr>
              <p:cNvSpPr/>
              <p:nvPr/>
            </p:nvSpPr>
            <p:spPr>
              <a:xfrm>
                <a:off x="6600112" y="6270682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01" name="Oval 500">
                <a:extLst>
                  <a:ext uri="{FF2B5EF4-FFF2-40B4-BE49-F238E27FC236}">
                    <a16:creationId xmlns:a16="http://schemas.microsoft.com/office/drawing/2014/main" id="{2893B5F5-A2F2-B333-1483-62D56411CB93}"/>
                  </a:ext>
                </a:extLst>
              </p:cNvPr>
              <p:cNvSpPr/>
              <p:nvPr/>
            </p:nvSpPr>
            <p:spPr>
              <a:xfrm>
                <a:off x="7647515" y="6270682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02" name="Oval 813">
                <a:extLst>
                  <a:ext uri="{FF2B5EF4-FFF2-40B4-BE49-F238E27FC236}">
                    <a16:creationId xmlns:a16="http://schemas.microsoft.com/office/drawing/2014/main" id="{18074291-F325-A005-3502-6EF31D745132}"/>
                  </a:ext>
                </a:extLst>
              </p:cNvPr>
              <p:cNvSpPr/>
              <p:nvPr/>
            </p:nvSpPr>
            <p:spPr>
              <a:xfrm>
                <a:off x="8694918" y="6270682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03" name="Oval 834">
                <a:extLst>
                  <a:ext uri="{FF2B5EF4-FFF2-40B4-BE49-F238E27FC236}">
                    <a16:creationId xmlns:a16="http://schemas.microsoft.com/office/drawing/2014/main" id="{FE46D4D5-52A2-D106-1D55-6D97BB1DBEFD}"/>
                  </a:ext>
                </a:extLst>
              </p:cNvPr>
              <p:cNvSpPr/>
              <p:nvPr/>
            </p:nvSpPr>
            <p:spPr>
              <a:xfrm>
                <a:off x="9742321" y="6270682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04" name="Oval 849">
                <a:extLst>
                  <a:ext uri="{FF2B5EF4-FFF2-40B4-BE49-F238E27FC236}">
                    <a16:creationId xmlns:a16="http://schemas.microsoft.com/office/drawing/2014/main" id="{D3103EF4-731D-FD60-D6D1-259B89914418}"/>
                  </a:ext>
                </a:extLst>
              </p:cNvPr>
              <p:cNvSpPr/>
              <p:nvPr/>
            </p:nvSpPr>
            <p:spPr>
              <a:xfrm>
                <a:off x="10789724" y="6270682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405" name="Oval 864">
                <a:extLst>
                  <a:ext uri="{FF2B5EF4-FFF2-40B4-BE49-F238E27FC236}">
                    <a16:creationId xmlns:a16="http://schemas.microsoft.com/office/drawing/2014/main" id="{68174719-E1CB-A790-8828-3EC9DFFAAEE1}"/>
                  </a:ext>
                </a:extLst>
              </p:cNvPr>
              <p:cNvSpPr/>
              <p:nvPr/>
            </p:nvSpPr>
            <p:spPr>
              <a:xfrm>
                <a:off x="11837130" y="6270682"/>
                <a:ext cx="36000" cy="36000"/>
              </a:xfrm>
              <a:prstGeom prst="ellips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cxnSp>
            <p:nvCxnSpPr>
              <p:cNvPr id="406" name="Straight Connector 875">
                <a:extLst>
                  <a:ext uri="{FF2B5EF4-FFF2-40B4-BE49-F238E27FC236}">
                    <a16:creationId xmlns:a16="http://schemas.microsoft.com/office/drawing/2014/main" id="{247B062C-F3F7-D469-434C-332C129CF75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0" y="6282257"/>
                <a:ext cx="12188825" cy="0"/>
              </a:xfrm>
              <a:prstGeom prst="line">
                <a:avLst/>
              </a:prstGeom>
              <a:solidFill>
                <a:schemeClr val="bg1">
                  <a:alpha val="6000"/>
                </a:schemeClr>
              </a:solidFill>
              <a:ln>
                <a:solidFill>
                  <a:schemeClr val="bg1">
                    <a:alpha val="6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65" name="Group 1250">
            <a:extLst>
              <a:ext uri="{FF2B5EF4-FFF2-40B4-BE49-F238E27FC236}">
                <a16:creationId xmlns:a16="http://schemas.microsoft.com/office/drawing/2014/main" id="{26C305C7-634A-2357-951E-F0B372AE479B}"/>
              </a:ext>
            </a:extLst>
          </p:cNvPr>
          <p:cNvGrpSpPr/>
          <p:nvPr/>
        </p:nvGrpSpPr>
        <p:grpSpPr>
          <a:xfrm>
            <a:off x="216637" y="1821668"/>
            <a:ext cx="1992313" cy="868363"/>
            <a:chOff x="9526588" y="4418013"/>
            <a:chExt cx="1992313" cy="868363"/>
          </a:xfrm>
        </p:grpSpPr>
        <p:sp>
          <p:nvSpPr>
            <p:cNvPr id="566" name="Rectangle 27">
              <a:extLst>
                <a:ext uri="{FF2B5EF4-FFF2-40B4-BE49-F238E27FC236}">
                  <a16:creationId xmlns:a16="http://schemas.microsoft.com/office/drawing/2014/main" id="{E5C531AF-51A7-6033-17FF-A14D5E7EB96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526588" y="4425951"/>
              <a:ext cx="57150" cy="69850"/>
            </a:xfrm>
            <a:prstGeom prst="rect">
              <a:avLst/>
            </a:prstGeom>
            <a:solidFill>
              <a:srgbClr val="A3D13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567" name="Rectangle 28">
              <a:extLst>
                <a:ext uri="{FF2B5EF4-FFF2-40B4-BE49-F238E27FC236}">
                  <a16:creationId xmlns:a16="http://schemas.microsoft.com/office/drawing/2014/main" id="{39B8C153-44F2-9270-D924-E450460C70E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526588" y="4524376"/>
              <a:ext cx="57150" cy="68263"/>
            </a:xfrm>
            <a:prstGeom prst="rect">
              <a:avLst/>
            </a:prstGeom>
            <a:solidFill>
              <a:srgbClr val="A3D13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568" name="Rectangle 29">
              <a:extLst>
                <a:ext uri="{FF2B5EF4-FFF2-40B4-BE49-F238E27FC236}">
                  <a16:creationId xmlns:a16="http://schemas.microsoft.com/office/drawing/2014/main" id="{D362F0C1-8537-4811-A3E6-8908D75B0F3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526588" y="4616451"/>
              <a:ext cx="57150" cy="69850"/>
            </a:xfrm>
            <a:prstGeom prst="rect">
              <a:avLst/>
            </a:prstGeom>
            <a:solidFill>
              <a:srgbClr val="A3D13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569" name="Rectangle 30">
              <a:extLst>
                <a:ext uri="{FF2B5EF4-FFF2-40B4-BE49-F238E27FC236}">
                  <a16:creationId xmlns:a16="http://schemas.microsoft.com/office/drawing/2014/main" id="{930F8BA8-6B00-2E81-F2C8-52D5F03ECF8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526588" y="4724401"/>
              <a:ext cx="57150" cy="69850"/>
            </a:xfrm>
            <a:prstGeom prst="rect">
              <a:avLst/>
            </a:prstGeom>
            <a:solidFill>
              <a:srgbClr val="A3D13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570" name="Rectangle 31">
              <a:extLst>
                <a:ext uri="{FF2B5EF4-FFF2-40B4-BE49-F238E27FC236}">
                  <a16:creationId xmlns:a16="http://schemas.microsoft.com/office/drawing/2014/main" id="{FF4E9B40-2B62-7BAC-6D0D-E5F6089938A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526588" y="4822826"/>
              <a:ext cx="57150" cy="68263"/>
            </a:xfrm>
            <a:prstGeom prst="rect">
              <a:avLst/>
            </a:prstGeom>
            <a:solidFill>
              <a:srgbClr val="568649">
                <a:lumMod val="60000"/>
                <a:lumOff val="4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571" name="Rectangle 32">
              <a:extLst>
                <a:ext uri="{FF2B5EF4-FFF2-40B4-BE49-F238E27FC236}">
                  <a16:creationId xmlns:a16="http://schemas.microsoft.com/office/drawing/2014/main" id="{9E4D3951-5A5F-2F43-541D-05C8CD08743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526588" y="4919663"/>
              <a:ext cx="57150" cy="68263"/>
            </a:xfrm>
            <a:prstGeom prst="rect">
              <a:avLst/>
            </a:prstGeom>
            <a:solidFill>
              <a:srgbClr val="568649">
                <a:lumMod val="60000"/>
                <a:lumOff val="4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572" name="Rectangle 33">
              <a:extLst>
                <a:ext uri="{FF2B5EF4-FFF2-40B4-BE49-F238E27FC236}">
                  <a16:creationId xmlns:a16="http://schemas.microsoft.com/office/drawing/2014/main" id="{0BE776F1-4900-501A-6F99-DE525D2EEDC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526588" y="5018088"/>
              <a:ext cx="57150" cy="69850"/>
            </a:xfrm>
            <a:prstGeom prst="rect">
              <a:avLst/>
            </a:prstGeom>
            <a:solidFill>
              <a:srgbClr val="56864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573" name="Rectangle 34">
              <a:extLst>
                <a:ext uri="{FF2B5EF4-FFF2-40B4-BE49-F238E27FC236}">
                  <a16:creationId xmlns:a16="http://schemas.microsoft.com/office/drawing/2014/main" id="{1C8BEF86-69A2-2C84-5E6B-E8ECA61E45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526588" y="5122863"/>
              <a:ext cx="57150" cy="69850"/>
            </a:xfrm>
            <a:prstGeom prst="rect">
              <a:avLst/>
            </a:prstGeom>
            <a:solidFill>
              <a:srgbClr val="56864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574" name="Rectangle 35">
              <a:extLst>
                <a:ext uri="{FF2B5EF4-FFF2-40B4-BE49-F238E27FC236}">
                  <a16:creationId xmlns:a16="http://schemas.microsoft.com/office/drawing/2014/main" id="{2A1B7A2C-C41A-258F-AC63-DEA6300597E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526588" y="5214938"/>
              <a:ext cx="57150" cy="68263"/>
            </a:xfrm>
            <a:prstGeom prst="rect">
              <a:avLst/>
            </a:prstGeom>
            <a:solidFill>
              <a:srgbClr val="56864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575" name="Freeform 36">
              <a:extLst>
                <a:ext uri="{FF2B5EF4-FFF2-40B4-BE49-F238E27FC236}">
                  <a16:creationId xmlns:a16="http://schemas.microsoft.com/office/drawing/2014/main" id="{65AE5715-C90C-C5ED-46F3-A422332F37B6}"/>
                </a:ext>
              </a:extLst>
            </p:cNvPr>
            <p:cNvSpPr>
              <a:spLocks/>
            </p:cNvSpPr>
            <p:nvPr/>
          </p:nvSpPr>
          <p:spPr bwMode="auto">
            <a:xfrm>
              <a:off x="9620251" y="5002213"/>
              <a:ext cx="1898650" cy="261938"/>
            </a:xfrm>
            <a:custGeom>
              <a:avLst/>
              <a:gdLst>
                <a:gd name="T0" fmla="*/ 3589 w 3589"/>
                <a:gd name="T1" fmla="*/ 497 h 497"/>
                <a:gd name="T2" fmla="*/ 3589 w 3589"/>
                <a:gd name="T3" fmla="*/ 373 h 497"/>
                <a:gd name="T4" fmla="*/ 3589 w 3589"/>
                <a:gd name="T5" fmla="*/ 249 h 497"/>
                <a:gd name="T6" fmla="*/ 3589 w 3589"/>
                <a:gd name="T7" fmla="*/ 124 h 497"/>
                <a:gd name="T8" fmla="*/ 3589 w 3589"/>
                <a:gd name="T9" fmla="*/ 0 h 497"/>
                <a:gd name="T10" fmla="*/ 3420 w 3589"/>
                <a:gd name="T11" fmla="*/ 55 h 497"/>
                <a:gd name="T12" fmla="*/ 3285 w 3589"/>
                <a:gd name="T13" fmla="*/ 92 h 497"/>
                <a:gd name="T14" fmla="*/ 3176 w 3589"/>
                <a:gd name="T15" fmla="*/ 114 h 497"/>
                <a:gd name="T16" fmla="*/ 3089 w 3589"/>
                <a:gd name="T17" fmla="*/ 123 h 497"/>
                <a:gd name="T18" fmla="*/ 3037 w 3589"/>
                <a:gd name="T19" fmla="*/ 124 h 497"/>
                <a:gd name="T20" fmla="*/ 2969 w 3589"/>
                <a:gd name="T21" fmla="*/ 126 h 497"/>
                <a:gd name="T22" fmla="*/ 2893 w 3589"/>
                <a:gd name="T23" fmla="*/ 129 h 497"/>
                <a:gd name="T24" fmla="*/ 2818 w 3589"/>
                <a:gd name="T25" fmla="*/ 140 h 497"/>
                <a:gd name="T26" fmla="*/ 2751 w 3589"/>
                <a:gd name="T27" fmla="*/ 158 h 497"/>
                <a:gd name="T28" fmla="*/ 2689 w 3589"/>
                <a:gd name="T29" fmla="*/ 177 h 497"/>
                <a:gd name="T30" fmla="*/ 2577 w 3589"/>
                <a:gd name="T31" fmla="*/ 217 h 497"/>
                <a:gd name="T32" fmla="*/ 2523 w 3589"/>
                <a:gd name="T33" fmla="*/ 231 h 497"/>
                <a:gd name="T34" fmla="*/ 2468 w 3589"/>
                <a:gd name="T35" fmla="*/ 237 h 497"/>
                <a:gd name="T36" fmla="*/ 2438 w 3589"/>
                <a:gd name="T37" fmla="*/ 237 h 497"/>
                <a:gd name="T38" fmla="*/ 2409 w 3589"/>
                <a:gd name="T39" fmla="*/ 233 h 497"/>
                <a:gd name="T40" fmla="*/ 2379 w 3589"/>
                <a:gd name="T41" fmla="*/ 227 h 497"/>
                <a:gd name="T42" fmla="*/ 2347 w 3589"/>
                <a:gd name="T43" fmla="*/ 217 h 497"/>
                <a:gd name="T44" fmla="*/ 2261 w 3589"/>
                <a:gd name="T45" fmla="*/ 181 h 497"/>
                <a:gd name="T46" fmla="*/ 2218 w 3589"/>
                <a:gd name="T47" fmla="*/ 167 h 497"/>
                <a:gd name="T48" fmla="*/ 2168 w 3589"/>
                <a:gd name="T49" fmla="*/ 158 h 497"/>
                <a:gd name="T50" fmla="*/ 2110 w 3589"/>
                <a:gd name="T51" fmla="*/ 158 h 497"/>
                <a:gd name="T52" fmla="*/ 2039 w 3589"/>
                <a:gd name="T53" fmla="*/ 168 h 497"/>
                <a:gd name="T54" fmla="*/ 1949 w 3589"/>
                <a:gd name="T55" fmla="*/ 194 h 497"/>
                <a:gd name="T56" fmla="*/ 1839 w 3589"/>
                <a:gd name="T57" fmla="*/ 236 h 497"/>
                <a:gd name="T58" fmla="*/ 1785 w 3589"/>
                <a:gd name="T59" fmla="*/ 256 h 497"/>
                <a:gd name="T60" fmla="*/ 1725 w 3589"/>
                <a:gd name="T61" fmla="*/ 274 h 497"/>
                <a:gd name="T62" fmla="*/ 1662 w 3589"/>
                <a:gd name="T63" fmla="*/ 291 h 497"/>
                <a:gd name="T64" fmla="*/ 1598 w 3589"/>
                <a:gd name="T65" fmla="*/ 304 h 497"/>
                <a:gd name="T66" fmla="*/ 1534 w 3589"/>
                <a:gd name="T67" fmla="*/ 314 h 497"/>
                <a:gd name="T68" fmla="*/ 1472 w 3589"/>
                <a:gd name="T69" fmla="*/ 320 h 497"/>
                <a:gd name="T70" fmla="*/ 1416 w 3589"/>
                <a:gd name="T71" fmla="*/ 324 h 497"/>
                <a:gd name="T72" fmla="*/ 1366 w 3589"/>
                <a:gd name="T73" fmla="*/ 324 h 497"/>
                <a:gd name="T74" fmla="*/ 1312 w 3589"/>
                <a:gd name="T75" fmla="*/ 319 h 497"/>
                <a:gd name="T76" fmla="*/ 1258 w 3589"/>
                <a:gd name="T77" fmla="*/ 309 h 497"/>
                <a:gd name="T78" fmla="*/ 1154 w 3589"/>
                <a:gd name="T79" fmla="*/ 282 h 497"/>
                <a:gd name="T80" fmla="*/ 1103 w 3589"/>
                <a:gd name="T81" fmla="*/ 269 h 497"/>
                <a:gd name="T82" fmla="*/ 1051 w 3589"/>
                <a:gd name="T83" fmla="*/ 259 h 497"/>
                <a:gd name="T84" fmla="*/ 998 w 3589"/>
                <a:gd name="T85" fmla="*/ 254 h 497"/>
                <a:gd name="T86" fmla="*/ 943 w 3589"/>
                <a:gd name="T87" fmla="*/ 254 h 497"/>
                <a:gd name="T88" fmla="*/ 887 w 3589"/>
                <a:gd name="T89" fmla="*/ 261 h 497"/>
                <a:gd name="T90" fmla="*/ 829 w 3589"/>
                <a:gd name="T91" fmla="*/ 274 h 497"/>
                <a:gd name="T92" fmla="*/ 711 w 3589"/>
                <a:gd name="T93" fmla="*/ 309 h 497"/>
                <a:gd name="T94" fmla="*/ 593 w 3589"/>
                <a:gd name="T95" fmla="*/ 346 h 497"/>
                <a:gd name="T96" fmla="*/ 535 w 3589"/>
                <a:gd name="T97" fmla="*/ 363 h 497"/>
                <a:gd name="T98" fmla="*/ 479 w 3589"/>
                <a:gd name="T99" fmla="*/ 376 h 497"/>
                <a:gd name="T100" fmla="*/ 396 w 3589"/>
                <a:gd name="T101" fmla="*/ 382 h 497"/>
                <a:gd name="T102" fmla="*/ 254 w 3589"/>
                <a:gd name="T103" fmla="*/ 388 h 497"/>
                <a:gd name="T104" fmla="*/ 104 w 3589"/>
                <a:gd name="T105" fmla="*/ 392 h 497"/>
                <a:gd name="T106" fmla="*/ 0 w 3589"/>
                <a:gd name="T107" fmla="*/ 392 h 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589" h="497">
                  <a:moveTo>
                    <a:pt x="0" y="497"/>
                  </a:moveTo>
                  <a:lnTo>
                    <a:pt x="3589" y="497"/>
                  </a:lnTo>
                  <a:lnTo>
                    <a:pt x="3589" y="435"/>
                  </a:lnTo>
                  <a:lnTo>
                    <a:pt x="3589" y="373"/>
                  </a:lnTo>
                  <a:lnTo>
                    <a:pt x="3589" y="310"/>
                  </a:lnTo>
                  <a:lnTo>
                    <a:pt x="3589" y="249"/>
                  </a:lnTo>
                  <a:lnTo>
                    <a:pt x="3589" y="186"/>
                  </a:lnTo>
                  <a:lnTo>
                    <a:pt x="3589" y="124"/>
                  </a:lnTo>
                  <a:lnTo>
                    <a:pt x="3589" y="62"/>
                  </a:lnTo>
                  <a:lnTo>
                    <a:pt x="3589" y="0"/>
                  </a:lnTo>
                  <a:lnTo>
                    <a:pt x="3501" y="31"/>
                  </a:lnTo>
                  <a:lnTo>
                    <a:pt x="3420" y="55"/>
                  </a:lnTo>
                  <a:lnTo>
                    <a:pt x="3349" y="76"/>
                  </a:lnTo>
                  <a:lnTo>
                    <a:pt x="3285" y="92"/>
                  </a:lnTo>
                  <a:lnTo>
                    <a:pt x="3228" y="105"/>
                  </a:lnTo>
                  <a:lnTo>
                    <a:pt x="3176" y="114"/>
                  </a:lnTo>
                  <a:lnTo>
                    <a:pt x="3130" y="119"/>
                  </a:lnTo>
                  <a:lnTo>
                    <a:pt x="3089" y="123"/>
                  </a:lnTo>
                  <a:lnTo>
                    <a:pt x="3065" y="124"/>
                  </a:lnTo>
                  <a:lnTo>
                    <a:pt x="3037" y="124"/>
                  </a:lnTo>
                  <a:lnTo>
                    <a:pt x="3005" y="124"/>
                  </a:lnTo>
                  <a:lnTo>
                    <a:pt x="2969" y="126"/>
                  </a:lnTo>
                  <a:lnTo>
                    <a:pt x="2932" y="127"/>
                  </a:lnTo>
                  <a:lnTo>
                    <a:pt x="2893" y="129"/>
                  </a:lnTo>
                  <a:lnTo>
                    <a:pt x="2855" y="133"/>
                  </a:lnTo>
                  <a:lnTo>
                    <a:pt x="2818" y="140"/>
                  </a:lnTo>
                  <a:lnTo>
                    <a:pt x="2783" y="149"/>
                  </a:lnTo>
                  <a:lnTo>
                    <a:pt x="2751" y="158"/>
                  </a:lnTo>
                  <a:lnTo>
                    <a:pt x="2720" y="167"/>
                  </a:lnTo>
                  <a:lnTo>
                    <a:pt x="2689" y="177"/>
                  </a:lnTo>
                  <a:lnTo>
                    <a:pt x="2633" y="199"/>
                  </a:lnTo>
                  <a:lnTo>
                    <a:pt x="2577" y="217"/>
                  </a:lnTo>
                  <a:lnTo>
                    <a:pt x="2550" y="224"/>
                  </a:lnTo>
                  <a:lnTo>
                    <a:pt x="2523" y="231"/>
                  </a:lnTo>
                  <a:lnTo>
                    <a:pt x="2495" y="235"/>
                  </a:lnTo>
                  <a:lnTo>
                    <a:pt x="2468" y="237"/>
                  </a:lnTo>
                  <a:lnTo>
                    <a:pt x="2454" y="237"/>
                  </a:lnTo>
                  <a:lnTo>
                    <a:pt x="2438" y="237"/>
                  </a:lnTo>
                  <a:lnTo>
                    <a:pt x="2424" y="236"/>
                  </a:lnTo>
                  <a:lnTo>
                    <a:pt x="2409" y="233"/>
                  </a:lnTo>
                  <a:lnTo>
                    <a:pt x="2395" y="231"/>
                  </a:lnTo>
                  <a:lnTo>
                    <a:pt x="2379" y="227"/>
                  </a:lnTo>
                  <a:lnTo>
                    <a:pt x="2364" y="222"/>
                  </a:lnTo>
                  <a:lnTo>
                    <a:pt x="2347" y="217"/>
                  </a:lnTo>
                  <a:lnTo>
                    <a:pt x="2304" y="199"/>
                  </a:lnTo>
                  <a:lnTo>
                    <a:pt x="2261" y="181"/>
                  </a:lnTo>
                  <a:lnTo>
                    <a:pt x="2240" y="173"/>
                  </a:lnTo>
                  <a:lnTo>
                    <a:pt x="2218" y="167"/>
                  </a:lnTo>
                  <a:lnTo>
                    <a:pt x="2194" y="160"/>
                  </a:lnTo>
                  <a:lnTo>
                    <a:pt x="2168" y="158"/>
                  </a:lnTo>
                  <a:lnTo>
                    <a:pt x="2141" y="156"/>
                  </a:lnTo>
                  <a:lnTo>
                    <a:pt x="2110" y="158"/>
                  </a:lnTo>
                  <a:lnTo>
                    <a:pt x="2076" y="162"/>
                  </a:lnTo>
                  <a:lnTo>
                    <a:pt x="2039" y="168"/>
                  </a:lnTo>
                  <a:lnTo>
                    <a:pt x="1996" y="179"/>
                  </a:lnTo>
                  <a:lnTo>
                    <a:pt x="1949" y="194"/>
                  </a:lnTo>
                  <a:lnTo>
                    <a:pt x="1896" y="213"/>
                  </a:lnTo>
                  <a:lnTo>
                    <a:pt x="1839" y="236"/>
                  </a:lnTo>
                  <a:lnTo>
                    <a:pt x="1812" y="246"/>
                  </a:lnTo>
                  <a:lnTo>
                    <a:pt x="1785" y="256"/>
                  </a:lnTo>
                  <a:lnTo>
                    <a:pt x="1755" y="267"/>
                  </a:lnTo>
                  <a:lnTo>
                    <a:pt x="1725" y="274"/>
                  </a:lnTo>
                  <a:lnTo>
                    <a:pt x="1694" y="283"/>
                  </a:lnTo>
                  <a:lnTo>
                    <a:pt x="1662" y="291"/>
                  </a:lnTo>
                  <a:lnTo>
                    <a:pt x="1630" y="297"/>
                  </a:lnTo>
                  <a:lnTo>
                    <a:pt x="1598" y="304"/>
                  </a:lnTo>
                  <a:lnTo>
                    <a:pt x="1566" y="309"/>
                  </a:lnTo>
                  <a:lnTo>
                    <a:pt x="1534" y="314"/>
                  </a:lnTo>
                  <a:lnTo>
                    <a:pt x="1503" y="318"/>
                  </a:lnTo>
                  <a:lnTo>
                    <a:pt x="1472" y="320"/>
                  </a:lnTo>
                  <a:lnTo>
                    <a:pt x="1444" y="323"/>
                  </a:lnTo>
                  <a:lnTo>
                    <a:pt x="1416" y="324"/>
                  </a:lnTo>
                  <a:lnTo>
                    <a:pt x="1390" y="324"/>
                  </a:lnTo>
                  <a:lnTo>
                    <a:pt x="1366" y="324"/>
                  </a:lnTo>
                  <a:lnTo>
                    <a:pt x="1339" y="322"/>
                  </a:lnTo>
                  <a:lnTo>
                    <a:pt x="1312" y="319"/>
                  </a:lnTo>
                  <a:lnTo>
                    <a:pt x="1285" y="314"/>
                  </a:lnTo>
                  <a:lnTo>
                    <a:pt x="1258" y="309"/>
                  </a:lnTo>
                  <a:lnTo>
                    <a:pt x="1206" y="296"/>
                  </a:lnTo>
                  <a:lnTo>
                    <a:pt x="1154" y="282"/>
                  </a:lnTo>
                  <a:lnTo>
                    <a:pt x="1129" y="276"/>
                  </a:lnTo>
                  <a:lnTo>
                    <a:pt x="1103" y="269"/>
                  </a:lnTo>
                  <a:lnTo>
                    <a:pt x="1078" y="264"/>
                  </a:lnTo>
                  <a:lnTo>
                    <a:pt x="1051" y="259"/>
                  </a:lnTo>
                  <a:lnTo>
                    <a:pt x="1025" y="256"/>
                  </a:lnTo>
                  <a:lnTo>
                    <a:pt x="998" y="254"/>
                  </a:lnTo>
                  <a:lnTo>
                    <a:pt x="971" y="253"/>
                  </a:lnTo>
                  <a:lnTo>
                    <a:pt x="943" y="254"/>
                  </a:lnTo>
                  <a:lnTo>
                    <a:pt x="915" y="256"/>
                  </a:lnTo>
                  <a:lnTo>
                    <a:pt x="887" y="261"/>
                  </a:lnTo>
                  <a:lnTo>
                    <a:pt x="857" y="267"/>
                  </a:lnTo>
                  <a:lnTo>
                    <a:pt x="829" y="274"/>
                  </a:lnTo>
                  <a:lnTo>
                    <a:pt x="770" y="290"/>
                  </a:lnTo>
                  <a:lnTo>
                    <a:pt x="711" y="309"/>
                  </a:lnTo>
                  <a:lnTo>
                    <a:pt x="652" y="328"/>
                  </a:lnTo>
                  <a:lnTo>
                    <a:pt x="593" y="346"/>
                  </a:lnTo>
                  <a:lnTo>
                    <a:pt x="565" y="355"/>
                  </a:lnTo>
                  <a:lnTo>
                    <a:pt x="535" y="363"/>
                  </a:lnTo>
                  <a:lnTo>
                    <a:pt x="507" y="370"/>
                  </a:lnTo>
                  <a:lnTo>
                    <a:pt x="479" y="376"/>
                  </a:lnTo>
                  <a:lnTo>
                    <a:pt x="448" y="379"/>
                  </a:lnTo>
                  <a:lnTo>
                    <a:pt x="396" y="382"/>
                  </a:lnTo>
                  <a:lnTo>
                    <a:pt x="329" y="386"/>
                  </a:lnTo>
                  <a:lnTo>
                    <a:pt x="254" y="388"/>
                  </a:lnTo>
                  <a:lnTo>
                    <a:pt x="175" y="391"/>
                  </a:lnTo>
                  <a:lnTo>
                    <a:pt x="104" y="392"/>
                  </a:lnTo>
                  <a:lnTo>
                    <a:pt x="42" y="392"/>
                  </a:lnTo>
                  <a:lnTo>
                    <a:pt x="0" y="392"/>
                  </a:lnTo>
                  <a:lnTo>
                    <a:pt x="0" y="497"/>
                  </a:lnTo>
                  <a:close/>
                </a:path>
              </a:pathLst>
            </a:custGeom>
            <a:solidFill>
              <a:srgbClr val="56864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576" name="Freeform 37">
              <a:extLst>
                <a:ext uri="{FF2B5EF4-FFF2-40B4-BE49-F238E27FC236}">
                  <a16:creationId xmlns:a16="http://schemas.microsoft.com/office/drawing/2014/main" id="{7BB5273F-973D-6A0D-6ADA-EAE0754FC4E5}"/>
                </a:ext>
              </a:extLst>
            </p:cNvPr>
            <p:cNvSpPr>
              <a:spLocks/>
            </p:cNvSpPr>
            <p:nvPr/>
          </p:nvSpPr>
          <p:spPr bwMode="auto">
            <a:xfrm>
              <a:off x="9620251" y="4418013"/>
              <a:ext cx="1884363" cy="704850"/>
            </a:xfrm>
            <a:custGeom>
              <a:avLst/>
              <a:gdLst>
                <a:gd name="T0" fmla="*/ 87 w 3561"/>
                <a:gd name="T1" fmla="*/ 1303 h 1331"/>
                <a:gd name="T2" fmla="*/ 219 w 3561"/>
                <a:gd name="T3" fmla="*/ 1270 h 1331"/>
                <a:gd name="T4" fmla="*/ 330 w 3561"/>
                <a:gd name="T5" fmla="*/ 1283 h 1331"/>
                <a:gd name="T6" fmla="*/ 474 w 3561"/>
                <a:gd name="T7" fmla="*/ 1299 h 1331"/>
                <a:gd name="T8" fmla="*/ 662 w 3561"/>
                <a:gd name="T9" fmla="*/ 1233 h 1331"/>
                <a:gd name="T10" fmla="*/ 855 w 3561"/>
                <a:gd name="T11" fmla="*/ 1143 h 1331"/>
                <a:gd name="T12" fmla="*/ 983 w 3561"/>
                <a:gd name="T13" fmla="*/ 1119 h 1331"/>
                <a:gd name="T14" fmla="*/ 1120 w 3561"/>
                <a:gd name="T15" fmla="*/ 1149 h 1331"/>
                <a:gd name="T16" fmla="*/ 1270 w 3561"/>
                <a:gd name="T17" fmla="*/ 1198 h 1331"/>
                <a:gd name="T18" fmla="*/ 1362 w 3561"/>
                <a:gd name="T19" fmla="*/ 1199 h 1331"/>
                <a:gd name="T20" fmla="*/ 1448 w 3561"/>
                <a:gd name="T21" fmla="*/ 1149 h 1331"/>
                <a:gd name="T22" fmla="*/ 1559 w 3561"/>
                <a:gd name="T23" fmla="*/ 1065 h 1331"/>
                <a:gd name="T24" fmla="*/ 1672 w 3561"/>
                <a:gd name="T25" fmla="*/ 1039 h 1331"/>
                <a:gd name="T26" fmla="*/ 1819 w 3561"/>
                <a:gd name="T27" fmla="*/ 1023 h 1331"/>
                <a:gd name="T28" fmla="*/ 1951 w 3561"/>
                <a:gd name="T29" fmla="*/ 947 h 1331"/>
                <a:gd name="T30" fmla="*/ 2083 w 3561"/>
                <a:gd name="T31" fmla="*/ 861 h 1331"/>
                <a:gd name="T32" fmla="*/ 2158 w 3561"/>
                <a:gd name="T33" fmla="*/ 846 h 1331"/>
                <a:gd name="T34" fmla="*/ 2267 w 3561"/>
                <a:gd name="T35" fmla="*/ 882 h 1331"/>
                <a:gd name="T36" fmla="*/ 2400 w 3561"/>
                <a:gd name="T37" fmla="*/ 950 h 1331"/>
                <a:gd name="T38" fmla="*/ 2492 w 3561"/>
                <a:gd name="T39" fmla="*/ 962 h 1331"/>
                <a:gd name="T40" fmla="*/ 2559 w 3561"/>
                <a:gd name="T41" fmla="*/ 934 h 1331"/>
                <a:gd name="T42" fmla="*/ 2678 w 3561"/>
                <a:gd name="T43" fmla="*/ 851 h 1331"/>
                <a:gd name="T44" fmla="*/ 2788 w 3561"/>
                <a:gd name="T45" fmla="*/ 844 h 1331"/>
                <a:gd name="T46" fmla="*/ 2982 w 3561"/>
                <a:gd name="T47" fmla="*/ 855 h 1331"/>
                <a:gd name="T48" fmla="*/ 3155 w 3561"/>
                <a:gd name="T49" fmla="*/ 820 h 1331"/>
                <a:gd name="T50" fmla="*/ 3561 w 3561"/>
                <a:gd name="T51" fmla="*/ 0 h 1331"/>
                <a:gd name="T52" fmla="*/ 3367 w 3561"/>
                <a:gd name="T53" fmla="*/ 165 h 1331"/>
                <a:gd name="T54" fmla="*/ 3167 w 3561"/>
                <a:gd name="T55" fmla="*/ 328 h 1331"/>
                <a:gd name="T56" fmla="*/ 3048 w 3561"/>
                <a:gd name="T57" fmla="*/ 373 h 1331"/>
                <a:gd name="T58" fmla="*/ 2837 w 3561"/>
                <a:gd name="T59" fmla="*/ 357 h 1331"/>
                <a:gd name="T60" fmla="*/ 2732 w 3561"/>
                <a:gd name="T61" fmla="*/ 369 h 1331"/>
                <a:gd name="T62" fmla="*/ 2622 w 3561"/>
                <a:gd name="T63" fmla="*/ 436 h 1331"/>
                <a:gd name="T64" fmla="*/ 2519 w 3561"/>
                <a:gd name="T65" fmla="*/ 503 h 1331"/>
                <a:gd name="T66" fmla="*/ 2452 w 3561"/>
                <a:gd name="T67" fmla="*/ 518 h 1331"/>
                <a:gd name="T68" fmla="*/ 2372 w 3561"/>
                <a:gd name="T69" fmla="*/ 493 h 1331"/>
                <a:gd name="T70" fmla="*/ 2258 w 3561"/>
                <a:gd name="T71" fmla="*/ 415 h 1331"/>
                <a:gd name="T72" fmla="*/ 2160 w 3561"/>
                <a:gd name="T73" fmla="*/ 374 h 1331"/>
                <a:gd name="T74" fmla="*/ 2096 w 3561"/>
                <a:gd name="T75" fmla="*/ 382 h 1331"/>
                <a:gd name="T76" fmla="*/ 1994 w 3561"/>
                <a:gd name="T77" fmla="*/ 450 h 1331"/>
                <a:gd name="T78" fmla="*/ 1854 w 3561"/>
                <a:gd name="T79" fmla="*/ 551 h 1331"/>
                <a:gd name="T80" fmla="*/ 1714 w 3561"/>
                <a:gd name="T81" fmla="*/ 559 h 1331"/>
                <a:gd name="T82" fmla="*/ 1575 w 3561"/>
                <a:gd name="T83" fmla="*/ 562 h 1331"/>
                <a:gd name="T84" fmla="*/ 1470 w 3561"/>
                <a:gd name="T85" fmla="*/ 648 h 1331"/>
                <a:gd name="T86" fmla="*/ 1391 w 3561"/>
                <a:gd name="T87" fmla="*/ 710 h 1331"/>
                <a:gd name="T88" fmla="*/ 1307 w 3561"/>
                <a:gd name="T89" fmla="*/ 715 h 1331"/>
                <a:gd name="T90" fmla="*/ 1145 w 3561"/>
                <a:gd name="T91" fmla="*/ 651 h 1331"/>
                <a:gd name="T92" fmla="*/ 1015 w 3561"/>
                <a:gd name="T93" fmla="*/ 606 h 1331"/>
                <a:gd name="T94" fmla="*/ 938 w 3561"/>
                <a:gd name="T95" fmla="*/ 615 h 1331"/>
                <a:gd name="T96" fmla="*/ 839 w 3561"/>
                <a:gd name="T97" fmla="*/ 673 h 1331"/>
                <a:gd name="T98" fmla="*/ 708 w 3561"/>
                <a:gd name="T99" fmla="*/ 820 h 1331"/>
                <a:gd name="T100" fmla="*/ 580 w 3561"/>
                <a:gd name="T101" fmla="*/ 975 h 1331"/>
                <a:gd name="T102" fmla="*/ 488 w 3561"/>
                <a:gd name="T103" fmla="*/ 1047 h 1331"/>
                <a:gd name="T104" fmla="*/ 418 w 3561"/>
                <a:gd name="T105" fmla="*/ 1057 h 1331"/>
                <a:gd name="T106" fmla="*/ 302 w 3561"/>
                <a:gd name="T107" fmla="*/ 1024 h 1331"/>
                <a:gd name="T108" fmla="*/ 210 w 3561"/>
                <a:gd name="T109" fmla="*/ 1017 h 1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561" h="1331">
                  <a:moveTo>
                    <a:pt x="193" y="1024"/>
                  </a:moveTo>
                  <a:lnTo>
                    <a:pt x="0" y="1120"/>
                  </a:lnTo>
                  <a:lnTo>
                    <a:pt x="0" y="1331"/>
                  </a:lnTo>
                  <a:lnTo>
                    <a:pt x="29" y="1322"/>
                  </a:lnTo>
                  <a:lnTo>
                    <a:pt x="59" y="1314"/>
                  </a:lnTo>
                  <a:lnTo>
                    <a:pt x="87" y="1303"/>
                  </a:lnTo>
                  <a:lnTo>
                    <a:pt x="116" y="1293"/>
                  </a:lnTo>
                  <a:lnTo>
                    <a:pt x="145" y="1284"/>
                  </a:lnTo>
                  <a:lnTo>
                    <a:pt x="174" y="1276"/>
                  </a:lnTo>
                  <a:lnTo>
                    <a:pt x="190" y="1274"/>
                  </a:lnTo>
                  <a:lnTo>
                    <a:pt x="204" y="1271"/>
                  </a:lnTo>
                  <a:lnTo>
                    <a:pt x="219" y="1270"/>
                  </a:lnTo>
                  <a:lnTo>
                    <a:pt x="233" y="1270"/>
                  </a:lnTo>
                  <a:lnTo>
                    <a:pt x="250" y="1270"/>
                  </a:lnTo>
                  <a:lnTo>
                    <a:pt x="266" y="1271"/>
                  </a:lnTo>
                  <a:lnTo>
                    <a:pt x="282" y="1274"/>
                  </a:lnTo>
                  <a:lnTo>
                    <a:pt x="298" y="1276"/>
                  </a:lnTo>
                  <a:lnTo>
                    <a:pt x="330" y="1283"/>
                  </a:lnTo>
                  <a:lnTo>
                    <a:pt x="362" y="1289"/>
                  </a:lnTo>
                  <a:lnTo>
                    <a:pt x="395" y="1296"/>
                  </a:lnTo>
                  <a:lnTo>
                    <a:pt x="427" y="1299"/>
                  </a:lnTo>
                  <a:lnTo>
                    <a:pt x="442" y="1301"/>
                  </a:lnTo>
                  <a:lnTo>
                    <a:pt x="459" y="1301"/>
                  </a:lnTo>
                  <a:lnTo>
                    <a:pt x="474" y="1299"/>
                  </a:lnTo>
                  <a:lnTo>
                    <a:pt x="491" y="1297"/>
                  </a:lnTo>
                  <a:lnTo>
                    <a:pt x="520" y="1289"/>
                  </a:lnTo>
                  <a:lnTo>
                    <a:pt x="550" y="1280"/>
                  </a:lnTo>
                  <a:lnTo>
                    <a:pt x="579" y="1270"/>
                  </a:lnTo>
                  <a:lnTo>
                    <a:pt x="607" y="1258"/>
                  </a:lnTo>
                  <a:lnTo>
                    <a:pt x="662" y="1233"/>
                  </a:lnTo>
                  <a:lnTo>
                    <a:pt x="716" y="1205"/>
                  </a:lnTo>
                  <a:lnTo>
                    <a:pt x="744" y="1192"/>
                  </a:lnTo>
                  <a:lnTo>
                    <a:pt x="771" y="1179"/>
                  </a:lnTo>
                  <a:lnTo>
                    <a:pt x="798" y="1166"/>
                  </a:lnTo>
                  <a:lnTo>
                    <a:pt x="826" y="1155"/>
                  </a:lnTo>
                  <a:lnTo>
                    <a:pt x="855" y="1143"/>
                  </a:lnTo>
                  <a:lnTo>
                    <a:pt x="884" y="1134"/>
                  </a:lnTo>
                  <a:lnTo>
                    <a:pt x="913" y="1126"/>
                  </a:lnTo>
                  <a:lnTo>
                    <a:pt x="944" y="1121"/>
                  </a:lnTo>
                  <a:lnTo>
                    <a:pt x="957" y="1119"/>
                  </a:lnTo>
                  <a:lnTo>
                    <a:pt x="970" y="1119"/>
                  </a:lnTo>
                  <a:lnTo>
                    <a:pt x="983" y="1119"/>
                  </a:lnTo>
                  <a:lnTo>
                    <a:pt x="995" y="1119"/>
                  </a:lnTo>
                  <a:lnTo>
                    <a:pt x="1020" y="1121"/>
                  </a:lnTo>
                  <a:lnTo>
                    <a:pt x="1045" y="1126"/>
                  </a:lnTo>
                  <a:lnTo>
                    <a:pt x="1070" y="1133"/>
                  </a:lnTo>
                  <a:lnTo>
                    <a:pt x="1094" y="1140"/>
                  </a:lnTo>
                  <a:lnTo>
                    <a:pt x="1120" y="1149"/>
                  </a:lnTo>
                  <a:lnTo>
                    <a:pt x="1144" y="1158"/>
                  </a:lnTo>
                  <a:lnTo>
                    <a:pt x="1170" y="1167"/>
                  </a:lnTo>
                  <a:lnTo>
                    <a:pt x="1194" y="1176"/>
                  </a:lnTo>
                  <a:lnTo>
                    <a:pt x="1220" y="1185"/>
                  </a:lnTo>
                  <a:lnTo>
                    <a:pt x="1244" y="1192"/>
                  </a:lnTo>
                  <a:lnTo>
                    <a:pt x="1270" y="1198"/>
                  </a:lnTo>
                  <a:lnTo>
                    <a:pt x="1294" y="1202"/>
                  </a:lnTo>
                  <a:lnTo>
                    <a:pt x="1307" y="1202"/>
                  </a:lnTo>
                  <a:lnTo>
                    <a:pt x="1320" y="1203"/>
                  </a:lnTo>
                  <a:lnTo>
                    <a:pt x="1332" y="1203"/>
                  </a:lnTo>
                  <a:lnTo>
                    <a:pt x="1345" y="1202"/>
                  </a:lnTo>
                  <a:lnTo>
                    <a:pt x="1362" y="1199"/>
                  </a:lnTo>
                  <a:lnTo>
                    <a:pt x="1377" y="1194"/>
                  </a:lnTo>
                  <a:lnTo>
                    <a:pt x="1393" y="1188"/>
                  </a:lnTo>
                  <a:lnTo>
                    <a:pt x="1407" y="1180"/>
                  </a:lnTo>
                  <a:lnTo>
                    <a:pt x="1421" y="1171"/>
                  </a:lnTo>
                  <a:lnTo>
                    <a:pt x="1435" y="1161"/>
                  </a:lnTo>
                  <a:lnTo>
                    <a:pt x="1448" y="1149"/>
                  </a:lnTo>
                  <a:lnTo>
                    <a:pt x="1462" y="1138"/>
                  </a:lnTo>
                  <a:lnTo>
                    <a:pt x="1489" y="1115"/>
                  </a:lnTo>
                  <a:lnTo>
                    <a:pt x="1516" y="1093"/>
                  </a:lnTo>
                  <a:lnTo>
                    <a:pt x="1530" y="1082"/>
                  </a:lnTo>
                  <a:lnTo>
                    <a:pt x="1544" y="1073"/>
                  </a:lnTo>
                  <a:lnTo>
                    <a:pt x="1559" y="1065"/>
                  </a:lnTo>
                  <a:lnTo>
                    <a:pt x="1575" y="1057"/>
                  </a:lnTo>
                  <a:lnTo>
                    <a:pt x="1590" y="1052"/>
                  </a:lnTo>
                  <a:lnTo>
                    <a:pt x="1605" y="1048"/>
                  </a:lnTo>
                  <a:lnTo>
                    <a:pt x="1622" y="1046"/>
                  </a:lnTo>
                  <a:lnTo>
                    <a:pt x="1639" y="1043"/>
                  </a:lnTo>
                  <a:lnTo>
                    <a:pt x="1672" y="1039"/>
                  </a:lnTo>
                  <a:lnTo>
                    <a:pt x="1705" y="1038"/>
                  </a:lnTo>
                  <a:lnTo>
                    <a:pt x="1739" y="1035"/>
                  </a:lnTo>
                  <a:lnTo>
                    <a:pt x="1772" y="1032"/>
                  </a:lnTo>
                  <a:lnTo>
                    <a:pt x="1787" y="1030"/>
                  </a:lnTo>
                  <a:lnTo>
                    <a:pt x="1804" y="1026"/>
                  </a:lnTo>
                  <a:lnTo>
                    <a:pt x="1819" y="1023"/>
                  </a:lnTo>
                  <a:lnTo>
                    <a:pt x="1836" y="1017"/>
                  </a:lnTo>
                  <a:lnTo>
                    <a:pt x="1857" y="1008"/>
                  </a:lnTo>
                  <a:lnTo>
                    <a:pt x="1876" y="998"/>
                  </a:lnTo>
                  <a:lnTo>
                    <a:pt x="1895" y="987"/>
                  </a:lnTo>
                  <a:lnTo>
                    <a:pt x="1914" y="974"/>
                  </a:lnTo>
                  <a:lnTo>
                    <a:pt x="1951" y="947"/>
                  </a:lnTo>
                  <a:lnTo>
                    <a:pt x="1989" y="919"/>
                  </a:lnTo>
                  <a:lnTo>
                    <a:pt x="2007" y="905"/>
                  </a:lnTo>
                  <a:lnTo>
                    <a:pt x="2026" y="892"/>
                  </a:lnTo>
                  <a:lnTo>
                    <a:pt x="2044" y="880"/>
                  </a:lnTo>
                  <a:lnTo>
                    <a:pt x="2063" y="869"/>
                  </a:lnTo>
                  <a:lnTo>
                    <a:pt x="2083" y="861"/>
                  </a:lnTo>
                  <a:lnTo>
                    <a:pt x="2104" y="853"/>
                  </a:lnTo>
                  <a:lnTo>
                    <a:pt x="2114" y="851"/>
                  </a:lnTo>
                  <a:lnTo>
                    <a:pt x="2124" y="848"/>
                  </a:lnTo>
                  <a:lnTo>
                    <a:pt x="2135" y="847"/>
                  </a:lnTo>
                  <a:lnTo>
                    <a:pt x="2146" y="846"/>
                  </a:lnTo>
                  <a:lnTo>
                    <a:pt x="2158" y="846"/>
                  </a:lnTo>
                  <a:lnTo>
                    <a:pt x="2171" y="847"/>
                  </a:lnTo>
                  <a:lnTo>
                    <a:pt x="2182" y="850"/>
                  </a:lnTo>
                  <a:lnTo>
                    <a:pt x="2194" y="852"/>
                  </a:lnTo>
                  <a:lnTo>
                    <a:pt x="2218" y="860"/>
                  </a:lnTo>
                  <a:lnTo>
                    <a:pt x="2242" y="869"/>
                  </a:lnTo>
                  <a:lnTo>
                    <a:pt x="2267" y="882"/>
                  </a:lnTo>
                  <a:lnTo>
                    <a:pt x="2290" y="894"/>
                  </a:lnTo>
                  <a:lnTo>
                    <a:pt x="2314" y="907"/>
                  </a:lnTo>
                  <a:lnTo>
                    <a:pt x="2338" y="921"/>
                  </a:lnTo>
                  <a:lnTo>
                    <a:pt x="2360" y="933"/>
                  </a:lnTo>
                  <a:lnTo>
                    <a:pt x="2381" y="943"/>
                  </a:lnTo>
                  <a:lnTo>
                    <a:pt x="2400" y="950"/>
                  </a:lnTo>
                  <a:lnTo>
                    <a:pt x="2418" y="956"/>
                  </a:lnTo>
                  <a:lnTo>
                    <a:pt x="2434" y="960"/>
                  </a:lnTo>
                  <a:lnTo>
                    <a:pt x="2450" y="962"/>
                  </a:lnTo>
                  <a:lnTo>
                    <a:pt x="2465" y="964"/>
                  </a:lnTo>
                  <a:lnTo>
                    <a:pt x="2479" y="964"/>
                  </a:lnTo>
                  <a:lnTo>
                    <a:pt x="2492" y="962"/>
                  </a:lnTo>
                  <a:lnTo>
                    <a:pt x="2505" y="960"/>
                  </a:lnTo>
                  <a:lnTo>
                    <a:pt x="2516" y="956"/>
                  </a:lnTo>
                  <a:lnTo>
                    <a:pt x="2528" y="952"/>
                  </a:lnTo>
                  <a:lnTo>
                    <a:pt x="2538" y="947"/>
                  </a:lnTo>
                  <a:lnTo>
                    <a:pt x="2549" y="941"/>
                  </a:lnTo>
                  <a:lnTo>
                    <a:pt x="2559" y="934"/>
                  </a:lnTo>
                  <a:lnTo>
                    <a:pt x="2568" y="928"/>
                  </a:lnTo>
                  <a:lnTo>
                    <a:pt x="2605" y="897"/>
                  </a:lnTo>
                  <a:lnTo>
                    <a:pt x="2645" y="867"/>
                  </a:lnTo>
                  <a:lnTo>
                    <a:pt x="2655" y="861"/>
                  </a:lnTo>
                  <a:lnTo>
                    <a:pt x="2666" y="856"/>
                  </a:lnTo>
                  <a:lnTo>
                    <a:pt x="2678" y="851"/>
                  </a:lnTo>
                  <a:lnTo>
                    <a:pt x="2691" y="847"/>
                  </a:lnTo>
                  <a:lnTo>
                    <a:pt x="2704" y="844"/>
                  </a:lnTo>
                  <a:lnTo>
                    <a:pt x="2718" y="842"/>
                  </a:lnTo>
                  <a:lnTo>
                    <a:pt x="2733" y="842"/>
                  </a:lnTo>
                  <a:lnTo>
                    <a:pt x="2748" y="842"/>
                  </a:lnTo>
                  <a:lnTo>
                    <a:pt x="2788" y="844"/>
                  </a:lnTo>
                  <a:lnTo>
                    <a:pt x="2825" y="848"/>
                  </a:lnTo>
                  <a:lnTo>
                    <a:pt x="2859" y="851"/>
                  </a:lnTo>
                  <a:lnTo>
                    <a:pt x="2891" y="853"/>
                  </a:lnTo>
                  <a:lnTo>
                    <a:pt x="2921" y="855"/>
                  </a:lnTo>
                  <a:lnTo>
                    <a:pt x="2951" y="856"/>
                  </a:lnTo>
                  <a:lnTo>
                    <a:pt x="2982" y="855"/>
                  </a:lnTo>
                  <a:lnTo>
                    <a:pt x="3012" y="853"/>
                  </a:lnTo>
                  <a:lnTo>
                    <a:pt x="3034" y="851"/>
                  </a:lnTo>
                  <a:lnTo>
                    <a:pt x="3056" y="847"/>
                  </a:lnTo>
                  <a:lnTo>
                    <a:pt x="3078" y="842"/>
                  </a:lnTo>
                  <a:lnTo>
                    <a:pt x="3102" y="835"/>
                  </a:lnTo>
                  <a:lnTo>
                    <a:pt x="3155" y="820"/>
                  </a:lnTo>
                  <a:lnTo>
                    <a:pt x="3214" y="801"/>
                  </a:lnTo>
                  <a:lnTo>
                    <a:pt x="3283" y="776"/>
                  </a:lnTo>
                  <a:lnTo>
                    <a:pt x="3362" y="750"/>
                  </a:lnTo>
                  <a:lnTo>
                    <a:pt x="3454" y="720"/>
                  </a:lnTo>
                  <a:lnTo>
                    <a:pt x="3561" y="689"/>
                  </a:lnTo>
                  <a:lnTo>
                    <a:pt x="3561" y="0"/>
                  </a:lnTo>
                  <a:lnTo>
                    <a:pt x="3526" y="28"/>
                  </a:lnTo>
                  <a:lnTo>
                    <a:pt x="3493" y="56"/>
                  </a:lnTo>
                  <a:lnTo>
                    <a:pt x="3462" y="83"/>
                  </a:lnTo>
                  <a:lnTo>
                    <a:pt x="3430" y="110"/>
                  </a:lnTo>
                  <a:lnTo>
                    <a:pt x="3399" y="137"/>
                  </a:lnTo>
                  <a:lnTo>
                    <a:pt x="3367" y="165"/>
                  </a:lnTo>
                  <a:lnTo>
                    <a:pt x="3335" y="192"/>
                  </a:lnTo>
                  <a:lnTo>
                    <a:pt x="3301" y="220"/>
                  </a:lnTo>
                  <a:lnTo>
                    <a:pt x="3249" y="263"/>
                  </a:lnTo>
                  <a:lnTo>
                    <a:pt x="3206" y="298"/>
                  </a:lnTo>
                  <a:lnTo>
                    <a:pt x="3187" y="314"/>
                  </a:lnTo>
                  <a:lnTo>
                    <a:pt x="3167" y="328"/>
                  </a:lnTo>
                  <a:lnTo>
                    <a:pt x="3149" y="339"/>
                  </a:lnTo>
                  <a:lnTo>
                    <a:pt x="3132" y="350"/>
                  </a:lnTo>
                  <a:lnTo>
                    <a:pt x="3112" y="357"/>
                  </a:lnTo>
                  <a:lnTo>
                    <a:pt x="3093" y="364"/>
                  </a:lnTo>
                  <a:lnTo>
                    <a:pt x="3071" y="369"/>
                  </a:lnTo>
                  <a:lnTo>
                    <a:pt x="3048" y="373"/>
                  </a:lnTo>
                  <a:lnTo>
                    <a:pt x="3024" y="374"/>
                  </a:lnTo>
                  <a:lnTo>
                    <a:pt x="2996" y="373"/>
                  </a:lnTo>
                  <a:lnTo>
                    <a:pt x="2964" y="371"/>
                  </a:lnTo>
                  <a:lnTo>
                    <a:pt x="2929" y="368"/>
                  </a:lnTo>
                  <a:lnTo>
                    <a:pt x="2879" y="361"/>
                  </a:lnTo>
                  <a:lnTo>
                    <a:pt x="2837" y="357"/>
                  </a:lnTo>
                  <a:lnTo>
                    <a:pt x="2818" y="357"/>
                  </a:lnTo>
                  <a:lnTo>
                    <a:pt x="2800" y="357"/>
                  </a:lnTo>
                  <a:lnTo>
                    <a:pt x="2782" y="357"/>
                  </a:lnTo>
                  <a:lnTo>
                    <a:pt x="2765" y="360"/>
                  </a:lnTo>
                  <a:lnTo>
                    <a:pt x="2748" y="364"/>
                  </a:lnTo>
                  <a:lnTo>
                    <a:pt x="2732" y="369"/>
                  </a:lnTo>
                  <a:lnTo>
                    <a:pt x="2716" y="375"/>
                  </a:lnTo>
                  <a:lnTo>
                    <a:pt x="2698" y="383"/>
                  </a:lnTo>
                  <a:lnTo>
                    <a:pt x="2681" y="393"/>
                  </a:lnTo>
                  <a:lnTo>
                    <a:pt x="2663" y="405"/>
                  </a:lnTo>
                  <a:lnTo>
                    <a:pt x="2643" y="419"/>
                  </a:lnTo>
                  <a:lnTo>
                    <a:pt x="2622" y="436"/>
                  </a:lnTo>
                  <a:lnTo>
                    <a:pt x="2601" y="451"/>
                  </a:lnTo>
                  <a:lnTo>
                    <a:pt x="2582" y="465"/>
                  </a:lnTo>
                  <a:lnTo>
                    <a:pt x="2561" y="480"/>
                  </a:lnTo>
                  <a:lnTo>
                    <a:pt x="2541" y="493"/>
                  </a:lnTo>
                  <a:lnTo>
                    <a:pt x="2531" y="498"/>
                  </a:lnTo>
                  <a:lnTo>
                    <a:pt x="2519" y="503"/>
                  </a:lnTo>
                  <a:lnTo>
                    <a:pt x="2509" y="507"/>
                  </a:lnTo>
                  <a:lnTo>
                    <a:pt x="2497" y="511"/>
                  </a:lnTo>
                  <a:lnTo>
                    <a:pt x="2487" y="514"/>
                  </a:lnTo>
                  <a:lnTo>
                    <a:pt x="2475" y="516"/>
                  </a:lnTo>
                  <a:lnTo>
                    <a:pt x="2464" y="518"/>
                  </a:lnTo>
                  <a:lnTo>
                    <a:pt x="2452" y="518"/>
                  </a:lnTo>
                  <a:lnTo>
                    <a:pt x="2441" y="516"/>
                  </a:lnTo>
                  <a:lnTo>
                    <a:pt x="2431" y="515"/>
                  </a:lnTo>
                  <a:lnTo>
                    <a:pt x="2420" y="514"/>
                  </a:lnTo>
                  <a:lnTo>
                    <a:pt x="2410" y="510"/>
                  </a:lnTo>
                  <a:lnTo>
                    <a:pt x="2391" y="502"/>
                  </a:lnTo>
                  <a:lnTo>
                    <a:pt x="2372" y="493"/>
                  </a:lnTo>
                  <a:lnTo>
                    <a:pt x="2352" y="482"/>
                  </a:lnTo>
                  <a:lnTo>
                    <a:pt x="2333" y="469"/>
                  </a:lnTo>
                  <a:lnTo>
                    <a:pt x="2314" y="456"/>
                  </a:lnTo>
                  <a:lnTo>
                    <a:pt x="2296" y="442"/>
                  </a:lnTo>
                  <a:lnTo>
                    <a:pt x="2277" y="428"/>
                  </a:lnTo>
                  <a:lnTo>
                    <a:pt x="2258" y="415"/>
                  </a:lnTo>
                  <a:lnTo>
                    <a:pt x="2240" y="404"/>
                  </a:lnTo>
                  <a:lnTo>
                    <a:pt x="2220" y="393"/>
                  </a:lnTo>
                  <a:lnTo>
                    <a:pt x="2200" y="384"/>
                  </a:lnTo>
                  <a:lnTo>
                    <a:pt x="2181" y="378"/>
                  </a:lnTo>
                  <a:lnTo>
                    <a:pt x="2171" y="375"/>
                  </a:lnTo>
                  <a:lnTo>
                    <a:pt x="2160" y="374"/>
                  </a:lnTo>
                  <a:lnTo>
                    <a:pt x="2150" y="374"/>
                  </a:lnTo>
                  <a:lnTo>
                    <a:pt x="2140" y="374"/>
                  </a:lnTo>
                  <a:lnTo>
                    <a:pt x="2128" y="374"/>
                  </a:lnTo>
                  <a:lnTo>
                    <a:pt x="2117" y="377"/>
                  </a:lnTo>
                  <a:lnTo>
                    <a:pt x="2106" y="379"/>
                  </a:lnTo>
                  <a:lnTo>
                    <a:pt x="2096" y="382"/>
                  </a:lnTo>
                  <a:lnTo>
                    <a:pt x="2077" y="389"/>
                  </a:lnTo>
                  <a:lnTo>
                    <a:pt x="2059" y="398"/>
                  </a:lnTo>
                  <a:lnTo>
                    <a:pt x="2042" y="410"/>
                  </a:lnTo>
                  <a:lnTo>
                    <a:pt x="2026" y="421"/>
                  </a:lnTo>
                  <a:lnTo>
                    <a:pt x="2009" y="436"/>
                  </a:lnTo>
                  <a:lnTo>
                    <a:pt x="1994" y="450"/>
                  </a:lnTo>
                  <a:lnTo>
                    <a:pt x="1962" y="478"/>
                  </a:lnTo>
                  <a:lnTo>
                    <a:pt x="1930" y="507"/>
                  </a:lnTo>
                  <a:lnTo>
                    <a:pt x="1912" y="520"/>
                  </a:lnTo>
                  <a:lnTo>
                    <a:pt x="1894" y="532"/>
                  </a:lnTo>
                  <a:lnTo>
                    <a:pt x="1875" y="542"/>
                  </a:lnTo>
                  <a:lnTo>
                    <a:pt x="1854" y="551"/>
                  </a:lnTo>
                  <a:lnTo>
                    <a:pt x="1837" y="556"/>
                  </a:lnTo>
                  <a:lnTo>
                    <a:pt x="1819" y="560"/>
                  </a:lnTo>
                  <a:lnTo>
                    <a:pt x="1803" y="562"/>
                  </a:lnTo>
                  <a:lnTo>
                    <a:pt x="1785" y="562"/>
                  </a:lnTo>
                  <a:lnTo>
                    <a:pt x="1750" y="561"/>
                  </a:lnTo>
                  <a:lnTo>
                    <a:pt x="1714" y="559"/>
                  </a:lnTo>
                  <a:lnTo>
                    <a:pt x="1678" y="555"/>
                  </a:lnTo>
                  <a:lnTo>
                    <a:pt x="1643" y="553"/>
                  </a:lnTo>
                  <a:lnTo>
                    <a:pt x="1626" y="553"/>
                  </a:lnTo>
                  <a:lnTo>
                    <a:pt x="1608" y="555"/>
                  </a:lnTo>
                  <a:lnTo>
                    <a:pt x="1591" y="559"/>
                  </a:lnTo>
                  <a:lnTo>
                    <a:pt x="1575" y="562"/>
                  </a:lnTo>
                  <a:lnTo>
                    <a:pt x="1559" y="569"/>
                  </a:lnTo>
                  <a:lnTo>
                    <a:pt x="1545" y="577"/>
                  </a:lnTo>
                  <a:lnTo>
                    <a:pt x="1531" y="587"/>
                  </a:lnTo>
                  <a:lnTo>
                    <a:pt x="1518" y="598"/>
                  </a:lnTo>
                  <a:lnTo>
                    <a:pt x="1493" y="623"/>
                  </a:lnTo>
                  <a:lnTo>
                    <a:pt x="1470" y="648"/>
                  </a:lnTo>
                  <a:lnTo>
                    <a:pt x="1457" y="661"/>
                  </a:lnTo>
                  <a:lnTo>
                    <a:pt x="1445" y="673"/>
                  </a:lnTo>
                  <a:lnTo>
                    <a:pt x="1432" y="684"/>
                  </a:lnTo>
                  <a:lnTo>
                    <a:pt x="1420" y="694"/>
                  </a:lnTo>
                  <a:lnTo>
                    <a:pt x="1406" y="703"/>
                  </a:lnTo>
                  <a:lnTo>
                    <a:pt x="1391" y="710"/>
                  </a:lnTo>
                  <a:lnTo>
                    <a:pt x="1376" y="715"/>
                  </a:lnTo>
                  <a:lnTo>
                    <a:pt x="1361" y="718"/>
                  </a:lnTo>
                  <a:lnTo>
                    <a:pt x="1347" y="719"/>
                  </a:lnTo>
                  <a:lnTo>
                    <a:pt x="1334" y="719"/>
                  </a:lnTo>
                  <a:lnTo>
                    <a:pt x="1320" y="718"/>
                  </a:lnTo>
                  <a:lnTo>
                    <a:pt x="1307" y="715"/>
                  </a:lnTo>
                  <a:lnTo>
                    <a:pt x="1280" y="709"/>
                  </a:lnTo>
                  <a:lnTo>
                    <a:pt x="1253" y="700"/>
                  </a:lnTo>
                  <a:lnTo>
                    <a:pt x="1226" y="689"/>
                  </a:lnTo>
                  <a:lnTo>
                    <a:pt x="1199" y="677"/>
                  </a:lnTo>
                  <a:lnTo>
                    <a:pt x="1172" y="664"/>
                  </a:lnTo>
                  <a:lnTo>
                    <a:pt x="1145" y="651"/>
                  </a:lnTo>
                  <a:lnTo>
                    <a:pt x="1120" y="639"/>
                  </a:lnTo>
                  <a:lnTo>
                    <a:pt x="1093" y="628"/>
                  </a:lnTo>
                  <a:lnTo>
                    <a:pt x="1067" y="618"/>
                  </a:lnTo>
                  <a:lnTo>
                    <a:pt x="1040" y="611"/>
                  </a:lnTo>
                  <a:lnTo>
                    <a:pt x="1028" y="609"/>
                  </a:lnTo>
                  <a:lnTo>
                    <a:pt x="1015" y="606"/>
                  </a:lnTo>
                  <a:lnTo>
                    <a:pt x="1002" y="605"/>
                  </a:lnTo>
                  <a:lnTo>
                    <a:pt x="989" y="605"/>
                  </a:lnTo>
                  <a:lnTo>
                    <a:pt x="976" y="606"/>
                  </a:lnTo>
                  <a:lnTo>
                    <a:pt x="963" y="607"/>
                  </a:lnTo>
                  <a:lnTo>
                    <a:pt x="951" y="610"/>
                  </a:lnTo>
                  <a:lnTo>
                    <a:pt x="938" y="615"/>
                  </a:lnTo>
                  <a:lnTo>
                    <a:pt x="920" y="621"/>
                  </a:lnTo>
                  <a:lnTo>
                    <a:pt x="902" y="630"/>
                  </a:lnTo>
                  <a:lnTo>
                    <a:pt x="887" y="639"/>
                  </a:lnTo>
                  <a:lnTo>
                    <a:pt x="870" y="650"/>
                  </a:lnTo>
                  <a:lnTo>
                    <a:pt x="855" y="661"/>
                  </a:lnTo>
                  <a:lnTo>
                    <a:pt x="839" y="673"/>
                  </a:lnTo>
                  <a:lnTo>
                    <a:pt x="825" y="685"/>
                  </a:lnTo>
                  <a:lnTo>
                    <a:pt x="811" y="698"/>
                  </a:lnTo>
                  <a:lnTo>
                    <a:pt x="784" y="727"/>
                  </a:lnTo>
                  <a:lnTo>
                    <a:pt x="758" y="757"/>
                  </a:lnTo>
                  <a:lnTo>
                    <a:pt x="733" y="788"/>
                  </a:lnTo>
                  <a:lnTo>
                    <a:pt x="708" y="820"/>
                  </a:lnTo>
                  <a:lnTo>
                    <a:pt x="684" y="853"/>
                  </a:lnTo>
                  <a:lnTo>
                    <a:pt x="658" y="885"/>
                  </a:lnTo>
                  <a:lnTo>
                    <a:pt x="634" y="916"/>
                  </a:lnTo>
                  <a:lnTo>
                    <a:pt x="607" y="947"/>
                  </a:lnTo>
                  <a:lnTo>
                    <a:pt x="594" y="961"/>
                  </a:lnTo>
                  <a:lnTo>
                    <a:pt x="580" y="975"/>
                  </a:lnTo>
                  <a:lnTo>
                    <a:pt x="566" y="989"/>
                  </a:lnTo>
                  <a:lnTo>
                    <a:pt x="551" y="1002"/>
                  </a:lnTo>
                  <a:lnTo>
                    <a:pt x="537" y="1015"/>
                  </a:lnTo>
                  <a:lnTo>
                    <a:pt x="520" y="1026"/>
                  </a:lnTo>
                  <a:lnTo>
                    <a:pt x="505" y="1037"/>
                  </a:lnTo>
                  <a:lnTo>
                    <a:pt x="488" y="1047"/>
                  </a:lnTo>
                  <a:lnTo>
                    <a:pt x="479" y="1051"/>
                  </a:lnTo>
                  <a:lnTo>
                    <a:pt x="471" y="1053"/>
                  </a:lnTo>
                  <a:lnTo>
                    <a:pt x="462" y="1056"/>
                  </a:lnTo>
                  <a:lnTo>
                    <a:pt x="453" y="1057"/>
                  </a:lnTo>
                  <a:lnTo>
                    <a:pt x="436" y="1058"/>
                  </a:lnTo>
                  <a:lnTo>
                    <a:pt x="418" y="1057"/>
                  </a:lnTo>
                  <a:lnTo>
                    <a:pt x="398" y="1053"/>
                  </a:lnTo>
                  <a:lnTo>
                    <a:pt x="379" y="1048"/>
                  </a:lnTo>
                  <a:lnTo>
                    <a:pt x="360" y="1043"/>
                  </a:lnTo>
                  <a:lnTo>
                    <a:pt x="341" y="1037"/>
                  </a:lnTo>
                  <a:lnTo>
                    <a:pt x="321" y="1030"/>
                  </a:lnTo>
                  <a:lnTo>
                    <a:pt x="302" y="1024"/>
                  </a:lnTo>
                  <a:lnTo>
                    <a:pt x="283" y="1019"/>
                  </a:lnTo>
                  <a:lnTo>
                    <a:pt x="264" y="1016"/>
                  </a:lnTo>
                  <a:lnTo>
                    <a:pt x="246" y="1014"/>
                  </a:lnTo>
                  <a:lnTo>
                    <a:pt x="228" y="1015"/>
                  </a:lnTo>
                  <a:lnTo>
                    <a:pt x="219" y="1016"/>
                  </a:lnTo>
                  <a:lnTo>
                    <a:pt x="210" y="1017"/>
                  </a:lnTo>
                  <a:lnTo>
                    <a:pt x="201" y="1020"/>
                  </a:lnTo>
                  <a:lnTo>
                    <a:pt x="193" y="1024"/>
                  </a:lnTo>
                  <a:close/>
                </a:path>
              </a:pathLst>
            </a:custGeom>
            <a:solidFill>
              <a:srgbClr val="A3D13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577" name="Line 61">
              <a:extLst>
                <a:ext uri="{FF2B5EF4-FFF2-40B4-BE49-F238E27FC236}">
                  <a16:creationId xmlns:a16="http://schemas.microsoft.com/office/drawing/2014/main" id="{05359A11-8F9C-C10F-5E6B-3E96D259B67B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9620251" y="4429126"/>
              <a:ext cx="0" cy="857250"/>
            </a:xfrm>
            <a:prstGeom prst="line">
              <a:avLst/>
            </a:prstGeom>
            <a:noFill/>
            <a:ln w="25400">
              <a:solidFill>
                <a:srgbClr val="54A6D8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endParaRPr>
            </a:p>
          </p:txBody>
        </p:sp>
      </p:grpSp>
      <p:cxnSp>
        <p:nvCxnSpPr>
          <p:cNvPr id="592" name="Прямая соединительная линия 591">
            <a:extLst>
              <a:ext uri="{FF2B5EF4-FFF2-40B4-BE49-F238E27FC236}">
                <a16:creationId xmlns:a16="http://schemas.microsoft.com/office/drawing/2014/main" id="{D90449DB-82C5-EEE3-1D58-1F3CD69997B7}"/>
              </a:ext>
            </a:extLst>
          </p:cNvPr>
          <p:cNvCxnSpPr>
            <a:cxnSpLocks/>
          </p:cNvCxnSpPr>
          <p:nvPr/>
        </p:nvCxnSpPr>
        <p:spPr>
          <a:xfrm>
            <a:off x="239052" y="2868176"/>
            <a:ext cx="2021524" cy="0"/>
          </a:xfrm>
          <a:prstGeom prst="line">
            <a:avLst/>
          </a:prstGeom>
          <a:ln w="76200">
            <a:solidFill>
              <a:srgbClr val="FFC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611" name="TextBox 610">
            <a:extLst>
              <a:ext uri="{FF2B5EF4-FFF2-40B4-BE49-F238E27FC236}">
                <a16:creationId xmlns:a16="http://schemas.microsoft.com/office/drawing/2014/main" id="{4808BA0C-7E13-7273-E6AC-F4D062D08C63}"/>
              </a:ext>
            </a:extLst>
          </p:cNvPr>
          <p:cNvSpPr txBox="1"/>
          <p:nvPr/>
        </p:nvSpPr>
        <p:spPr>
          <a:xfrm>
            <a:off x="569262" y="3269113"/>
            <a:ext cx="178145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/>
              <a:t>METRICS</a:t>
            </a:r>
            <a:endParaRPr lang="ru-KZ" sz="2000" dirty="0"/>
          </a:p>
        </p:txBody>
      </p:sp>
      <p:sp>
        <p:nvSpPr>
          <p:cNvPr id="612" name="Прямоугольник: скругленные углы 611">
            <a:extLst>
              <a:ext uri="{FF2B5EF4-FFF2-40B4-BE49-F238E27FC236}">
                <a16:creationId xmlns:a16="http://schemas.microsoft.com/office/drawing/2014/main" id="{8C6DE4D3-F020-2D71-6474-7F6D22F33E8B}"/>
              </a:ext>
            </a:extLst>
          </p:cNvPr>
          <p:cNvSpPr/>
          <p:nvPr/>
        </p:nvSpPr>
        <p:spPr>
          <a:xfrm>
            <a:off x="279728" y="4106220"/>
            <a:ext cx="1931460" cy="826211"/>
          </a:xfrm>
          <a:prstGeom prst="roundRect">
            <a:avLst>
              <a:gd name="adj" fmla="val 6863"/>
            </a:avLst>
          </a:prstGeom>
          <a:ln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KZ" dirty="0"/>
          </a:p>
        </p:txBody>
      </p:sp>
      <p:sp>
        <p:nvSpPr>
          <p:cNvPr id="613" name="Прямоугольник: скругленные углы 612">
            <a:extLst>
              <a:ext uri="{FF2B5EF4-FFF2-40B4-BE49-F238E27FC236}">
                <a16:creationId xmlns:a16="http://schemas.microsoft.com/office/drawing/2014/main" id="{7DA72523-6F21-471F-07E4-5ABA0B9DC1B3}"/>
              </a:ext>
            </a:extLst>
          </p:cNvPr>
          <p:cNvSpPr/>
          <p:nvPr/>
        </p:nvSpPr>
        <p:spPr>
          <a:xfrm>
            <a:off x="268263" y="5518872"/>
            <a:ext cx="1931460" cy="826211"/>
          </a:xfrm>
          <a:prstGeom prst="roundRect">
            <a:avLst>
              <a:gd name="adj" fmla="val 6863"/>
            </a:avLst>
          </a:prstGeom>
          <a:ln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KZ" dirty="0"/>
          </a:p>
        </p:txBody>
      </p:sp>
      <p:sp>
        <p:nvSpPr>
          <p:cNvPr id="614" name="Прямоугольник: скругленные углы 613">
            <a:extLst>
              <a:ext uri="{FF2B5EF4-FFF2-40B4-BE49-F238E27FC236}">
                <a16:creationId xmlns:a16="http://schemas.microsoft.com/office/drawing/2014/main" id="{2409B816-0EBE-0787-8CF0-617D0062294D}"/>
              </a:ext>
            </a:extLst>
          </p:cNvPr>
          <p:cNvSpPr/>
          <p:nvPr/>
        </p:nvSpPr>
        <p:spPr>
          <a:xfrm>
            <a:off x="296838" y="7030215"/>
            <a:ext cx="1931460" cy="826211"/>
          </a:xfrm>
          <a:prstGeom prst="roundRect">
            <a:avLst>
              <a:gd name="adj" fmla="val 6863"/>
            </a:avLst>
          </a:prstGeom>
          <a:ln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KZ" dirty="0"/>
          </a:p>
        </p:txBody>
      </p:sp>
      <p:sp>
        <p:nvSpPr>
          <p:cNvPr id="616" name="TextBox 615">
            <a:extLst>
              <a:ext uri="{FF2B5EF4-FFF2-40B4-BE49-F238E27FC236}">
                <a16:creationId xmlns:a16="http://schemas.microsoft.com/office/drawing/2014/main" id="{EB0C6DFE-F038-3E8A-2E79-F7CB18FA05C7}"/>
              </a:ext>
            </a:extLst>
          </p:cNvPr>
          <p:cNvSpPr txBox="1"/>
          <p:nvPr/>
        </p:nvSpPr>
        <p:spPr>
          <a:xfrm>
            <a:off x="330424" y="4089006"/>
            <a:ext cx="193015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spc="80" dirty="0">
                <a:solidFill>
                  <a:srgbClr val="063780"/>
                </a:solidFill>
                <a:cs typeface="Calibri"/>
              </a:rPr>
              <a:t>5</a:t>
            </a:r>
            <a:r>
              <a:rPr lang="ru-RU" sz="2400" b="1" spc="80" dirty="0">
                <a:solidFill>
                  <a:srgbClr val="063780"/>
                </a:solidFill>
                <a:cs typeface="Calibri"/>
              </a:rPr>
              <a:t>1 %</a:t>
            </a:r>
            <a:endParaRPr lang="ru-KZ" sz="2400" dirty="0"/>
          </a:p>
        </p:txBody>
      </p:sp>
      <p:sp>
        <p:nvSpPr>
          <p:cNvPr id="618" name="TextBox 617">
            <a:extLst>
              <a:ext uri="{FF2B5EF4-FFF2-40B4-BE49-F238E27FC236}">
                <a16:creationId xmlns:a16="http://schemas.microsoft.com/office/drawing/2014/main" id="{C8FF08E5-3B75-03EB-C830-237061C494FE}"/>
              </a:ext>
            </a:extLst>
          </p:cNvPr>
          <p:cNvSpPr txBox="1"/>
          <p:nvPr/>
        </p:nvSpPr>
        <p:spPr>
          <a:xfrm>
            <a:off x="348713" y="5560188"/>
            <a:ext cx="155762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spc="80" dirty="0">
                <a:solidFill>
                  <a:srgbClr val="063780"/>
                </a:solidFill>
                <a:cs typeface="Calibri"/>
              </a:rPr>
              <a:t>198</a:t>
            </a:r>
            <a:endParaRPr lang="ru-RU" sz="2000" b="1" spc="80" dirty="0">
              <a:solidFill>
                <a:srgbClr val="063780"/>
              </a:solidFill>
              <a:cs typeface="Calibri"/>
            </a:endParaRPr>
          </a:p>
          <a:p>
            <a:r>
              <a:rPr lang="ru-RU" sz="2000" b="1" spc="80" dirty="0">
                <a:solidFill>
                  <a:srgbClr val="063780"/>
                </a:solidFill>
                <a:cs typeface="Calibri"/>
              </a:rPr>
              <a:t>млн </a:t>
            </a:r>
            <a:r>
              <a:rPr lang="ru-RU" sz="2000" b="1" spc="80" dirty="0" err="1">
                <a:solidFill>
                  <a:srgbClr val="063780"/>
                </a:solidFill>
                <a:cs typeface="Calibri"/>
              </a:rPr>
              <a:t>тг</a:t>
            </a:r>
            <a:endParaRPr lang="ru-KZ" sz="2000" dirty="0"/>
          </a:p>
        </p:txBody>
      </p:sp>
      <p:sp>
        <p:nvSpPr>
          <p:cNvPr id="620" name="TextBox 619">
            <a:extLst>
              <a:ext uri="{FF2B5EF4-FFF2-40B4-BE49-F238E27FC236}">
                <a16:creationId xmlns:a16="http://schemas.microsoft.com/office/drawing/2014/main" id="{5F8B6F97-4D16-39FB-B007-BA6A36754F55}"/>
              </a:ext>
            </a:extLst>
          </p:cNvPr>
          <p:cNvSpPr txBox="1"/>
          <p:nvPr/>
        </p:nvSpPr>
        <p:spPr>
          <a:xfrm>
            <a:off x="348713" y="7062937"/>
            <a:ext cx="276119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spc="80" dirty="0">
                <a:solidFill>
                  <a:srgbClr val="063780"/>
                </a:solidFill>
                <a:cs typeface="Calibri"/>
              </a:rPr>
              <a:t>10</a:t>
            </a:r>
            <a:r>
              <a:rPr lang="en-US" sz="2000" b="1" spc="80" dirty="0">
                <a:solidFill>
                  <a:srgbClr val="063780"/>
                </a:solidFill>
                <a:cs typeface="Calibri"/>
              </a:rPr>
              <a:t>1</a:t>
            </a:r>
            <a:endParaRPr lang="ru-RU" sz="2000" b="1" spc="80" dirty="0">
              <a:solidFill>
                <a:srgbClr val="063780"/>
              </a:solidFill>
              <a:cs typeface="Calibri"/>
            </a:endParaRPr>
          </a:p>
          <a:p>
            <a:r>
              <a:rPr lang="ru-RU" sz="2000" b="1" spc="80" dirty="0">
                <a:solidFill>
                  <a:srgbClr val="063780"/>
                </a:solidFill>
                <a:cs typeface="Calibri"/>
              </a:rPr>
              <a:t>млн </a:t>
            </a:r>
            <a:r>
              <a:rPr lang="ru-RU" sz="2000" b="1" spc="80" dirty="0" err="1">
                <a:solidFill>
                  <a:srgbClr val="063780"/>
                </a:solidFill>
                <a:cs typeface="Calibri"/>
              </a:rPr>
              <a:t>тг</a:t>
            </a:r>
            <a:endParaRPr lang="ru-KZ" sz="2000" dirty="0"/>
          </a:p>
        </p:txBody>
      </p:sp>
      <p:pic>
        <p:nvPicPr>
          <p:cNvPr id="622" name="Рисунок 621">
            <a:extLst>
              <a:ext uri="{FF2B5EF4-FFF2-40B4-BE49-F238E27FC236}">
                <a16:creationId xmlns:a16="http://schemas.microsoft.com/office/drawing/2014/main" id="{72AD9C99-EDB8-52A8-7888-C5BC5F6B47B3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85085" y="3277832"/>
            <a:ext cx="302171" cy="30217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332E585-C206-7258-0CAC-2983C3BE9138}"/>
              </a:ext>
            </a:extLst>
          </p:cNvPr>
          <p:cNvSpPr txBox="1"/>
          <p:nvPr/>
        </p:nvSpPr>
        <p:spPr>
          <a:xfrm>
            <a:off x="658272" y="1407412"/>
            <a:ext cx="135497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/>
              <a:t>Regions</a:t>
            </a:r>
            <a:endParaRPr lang="ru-KZ" sz="2000" dirty="0"/>
          </a:p>
        </p:txBody>
      </p:sp>
      <p:sp>
        <p:nvSpPr>
          <p:cNvPr id="15" name="Прямоугольник: скругленные углы 14">
            <a:extLst>
              <a:ext uri="{FF2B5EF4-FFF2-40B4-BE49-F238E27FC236}">
                <a16:creationId xmlns:a16="http://schemas.microsoft.com/office/drawing/2014/main" id="{86E6FBA1-98C8-0F8B-EBA5-1C457A09DC7A}"/>
              </a:ext>
            </a:extLst>
          </p:cNvPr>
          <p:cNvSpPr/>
          <p:nvPr/>
        </p:nvSpPr>
        <p:spPr>
          <a:xfrm>
            <a:off x="3242065" y="1499799"/>
            <a:ext cx="2478660" cy="1096569"/>
          </a:xfrm>
          <a:prstGeom prst="roundRect">
            <a:avLst>
              <a:gd name="adj" fmla="val 6863"/>
            </a:avLst>
          </a:prstGeom>
          <a:ln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KZ" dirty="0"/>
          </a:p>
        </p:txBody>
      </p:sp>
      <p:sp>
        <p:nvSpPr>
          <p:cNvPr id="16" name="Прямоугольник: скругленные углы 15">
            <a:extLst>
              <a:ext uri="{FF2B5EF4-FFF2-40B4-BE49-F238E27FC236}">
                <a16:creationId xmlns:a16="http://schemas.microsoft.com/office/drawing/2014/main" id="{DD4396D1-3C11-0893-DAD9-B2D8EDC9F527}"/>
              </a:ext>
            </a:extLst>
          </p:cNvPr>
          <p:cNvSpPr/>
          <p:nvPr/>
        </p:nvSpPr>
        <p:spPr>
          <a:xfrm>
            <a:off x="6492046" y="1514753"/>
            <a:ext cx="2478660" cy="1096569"/>
          </a:xfrm>
          <a:prstGeom prst="roundRect">
            <a:avLst>
              <a:gd name="adj" fmla="val 6863"/>
            </a:avLst>
          </a:prstGeom>
          <a:ln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KZ" dirty="0"/>
          </a:p>
        </p:txBody>
      </p:sp>
      <p:sp>
        <p:nvSpPr>
          <p:cNvPr id="17" name="Прямоугольник: скругленные углы 16">
            <a:extLst>
              <a:ext uri="{FF2B5EF4-FFF2-40B4-BE49-F238E27FC236}">
                <a16:creationId xmlns:a16="http://schemas.microsoft.com/office/drawing/2014/main" id="{815DF8A4-A42D-B54D-8C7E-6D94C3050C61}"/>
              </a:ext>
            </a:extLst>
          </p:cNvPr>
          <p:cNvSpPr/>
          <p:nvPr/>
        </p:nvSpPr>
        <p:spPr>
          <a:xfrm>
            <a:off x="9778188" y="1510403"/>
            <a:ext cx="2478660" cy="1096569"/>
          </a:xfrm>
          <a:prstGeom prst="roundRect">
            <a:avLst>
              <a:gd name="adj" fmla="val 6863"/>
            </a:avLst>
          </a:prstGeom>
          <a:ln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KZ" dirty="0"/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C723C567-01B9-2EAB-9830-F5A7331B68F1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242066" y="1671861"/>
            <a:ext cx="657808" cy="657808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8323E674-A667-5C35-D1C2-B5B2BA3B4089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492046" y="1756701"/>
            <a:ext cx="584775" cy="584775"/>
          </a:xfrm>
          <a:prstGeom prst="rect">
            <a:avLst/>
          </a:prstGeom>
        </p:spPr>
      </p:pic>
      <p:cxnSp>
        <p:nvCxnSpPr>
          <p:cNvPr id="20" name="Прямая соединительная линия 19">
            <a:extLst>
              <a:ext uri="{FF2B5EF4-FFF2-40B4-BE49-F238E27FC236}">
                <a16:creationId xmlns:a16="http://schemas.microsoft.com/office/drawing/2014/main" id="{02874BCF-1600-1D64-232E-8FA5D120ABAE}"/>
              </a:ext>
            </a:extLst>
          </p:cNvPr>
          <p:cNvCxnSpPr>
            <a:cxnSpLocks/>
          </p:cNvCxnSpPr>
          <p:nvPr/>
        </p:nvCxnSpPr>
        <p:spPr>
          <a:xfrm flipV="1">
            <a:off x="4139940" y="1499799"/>
            <a:ext cx="821383" cy="12530"/>
          </a:xfrm>
          <a:prstGeom prst="line">
            <a:avLst/>
          </a:prstGeom>
          <a:ln w="76200">
            <a:solidFill>
              <a:srgbClr val="FFC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>
            <a:extLst>
              <a:ext uri="{FF2B5EF4-FFF2-40B4-BE49-F238E27FC236}">
                <a16:creationId xmlns:a16="http://schemas.microsoft.com/office/drawing/2014/main" id="{F3E9BAB8-F4F6-13C7-9F1E-6FC4D29C0D84}"/>
              </a:ext>
            </a:extLst>
          </p:cNvPr>
          <p:cNvCxnSpPr>
            <a:cxnSpLocks/>
          </p:cNvCxnSpPr>
          <p:nvPr/>
        </p:nvCxnSpPr>
        <p:spPr>
          <a:xfrm flipV="1">
            <a:off x="7320684" y="1502223"/>
            <a:ext cx="821383" cy="12530"/>
          </a:xfrm>
          <a:prstGeom prst="line">
            <a:avLst/>
          </a:prstGeom>
          <a:ln w="76200">
            <a:solidFill>
              <a:srgbClr val="FFC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>
            <a:extLst>
              <a:ext uri="{FF2B5EF4-FFF2-40B4-BE49-F238E27FC236}">
                <a16:creationId xmlns:a16="http://schemas.microsoft.com/office/drawing/2014/main" id="{D71F6263-17C7-380E-F873-9F90FBC55A55}"/>
              </a:ext>
            </a:extLst>
          </p:cNvPr>
          <p:cNvCxnSpPr>
            <a:cxnSpLocks/>
          </p:cNvCxnSpPr>
          <p:nvPr/>
        </p:nvCxnSpPr>
        <p:spPr>
          <a:xfrm flipV="1">
            <a:off x="10606826" y="1497873"/>
            <a:ext cx="821383" cy="12530"/>
          </a:xfrm>
          <a:prstGeom prst="line">
            <a:avLst/>
          </a:prstGeom>
          <a:ln w="76200">
            <a:solidFill>
              <a:srgbClr val="FFC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79D9A0FD-B025-EB66-3D9A-5F222FB4F460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33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735635" y="1747631"/>
            <a:ext cx="613693" cy="613693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C32421CD-1D58-2890-6C2E-F19E0C1A1431}"/>
              </a:ext>
            </a:extLst>
          </p:cNvPr>
          <p:cNvSpPr txBox="1"/>
          <p:nvPr/>
        </p:nvSpPr>
        <p:spPr>
          <a:xfrm>
            <a:off x="4252105" y="1773453"/>
            <a:ext cx="166665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spc="80" dirty="0">
                <a:solidFill>
                  <a:srgbClr val="063780"/>
                </a:solidFill>
                <a:cs typeface="Calibri"/>
              </a:rPr>
              <a:t>1 </a:t>
            </a:r>
            <a:r>
              <a:rPr lang="en-US" sz="2000" b="1" spc="80" dirty="0">
                <a:solidFill>
                  <a:srgbClr val="063780"/>
                </a:solidFill>
                <a:cs typeface="Calibri"/>
              </a:rPr>
              <a:t>8</a:t>
            </a:r>
            <a:r>
              <a:rPr lang="ru-RU" sz="2000" b="1" spc="80" dirty="0">
                <a:solidFill>
                  <a:srgbClr val="063780"/>
                </a:solidFill>
                <a:cs typeface="Calibri"/>
              </a:rPr>
              <a:t>78 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578E79DC-0BE0-49B0-4874-14C4573F4729}"/>
              </a:ext>
            </a:extLst>
          </p:cNvPr>
          <p:cNvSpPr txBox="1"/>
          <p:nvPr/>
        </p:nvSpPr>
        <p:spPr>
          <a:xfrm>
            <a:off x="7067795" y="1774311"/>
            <a:ext cx="360267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spc="80" dirty="0">
                <a:solidFill>
                  <a:srgbClr val="063780"/>
                </a:solidFill>
                <a:cs typeface="Calibri"/>
              </a:rPr>
              <a:t>372 639 млн </a:t>
            </a:r>
            <a:r>
              <a:rPr lang="ru-RU" sz="2000" b="1" spc="80" dirty="0" err="1">
                <a:solidFill>
                  <a:srgbClr val="063780"/>
                </a:solidFill>
                <a:cs typeface="Calibri"/>
              </a:rPr>
              <a:t>тг</a:t>
            </a:r>
            <a:endParaRPr lang="ru-KZ" sz="2000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982DD14-5F63-F516-85F3-A77E87D7C3B9}"/>
              </a:ext>
            </a:extLst>
          </p:cNvPr>
          <p:cNvSpPr txBox="1"/>
          <p:nvPr/>
        </p:nvSpPr>
        <p:spPr>
          <a:xfrm>
            <a:off x="10303132" y="1758859"/>
            <a:ext cx="276119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spc="80" dirty="0">
                <a:solidFill>
                  <a:srgbClr val="063780"/>
                </a:solidFill>
                <a:cs typeface="Calibri"/>
              </a:rPr>
              <a:t>1</a:t>
            </a:r>
            <a:r>
              <a:rPr lang="ru-RU" sz="2000" b="1" spc="80" dirty="0">
                <a:solidFill>
                  <a:srgbClr val="063780"/>
                </a:solidFill>
                <a:cs typeface="Calibri"/>
              </a:rPr>
              <a:t>90 607 млн </a:t>
            </a:r>
            <a:r>
              <a:rPr lang="ru-RU" sz="2000" b="1" spc="80" dirty="0" err="1">
                <a:solidFill>
                  <a:srgbClr val="063780"/>
                </a:solidFill>
                <a:cs typeface="Calibri"/>
              </a:rPr>
              <a:t>тг</a:t>
            </a:r>
            <a:endParaRPr lang="ru-KZ" sz="2000" dirty="0"/>
          </a:p>
        </p:txBody>
      </p:sp>
      <p:cxnSp>
        <p:nvCxnSpPr>
          <p:cNvPr id="4" name="Прямая соединительная линия 3">
            <a:extLst>
              <a:ext uri="{FF2B5EF4-FFF2-40B4-BE49-F238E27FC236}">
                <a16:creationId xmlns:a16="http://schemas.microsoft.com/office/drawing/2014/main" id="{F985F92A-EBB0-028A-BE68-E581B744512C}"/>
              </a:ext>
            </a:extLst>
          </p:cNvPr>
          <p:cNvCxnSpPr>
            <a:cxnSpLocks/>
          </p:cNvCxnSpPr>
          <p:nvPr/>
        </p:nvCxnSpPr>
        <p:spPr>
          <a:xfrm>
            <a:off x="2346417" y="2876363"/>
            <a:ext cx="0" cy="5751095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DA7F00A9-36EC-24FE-BF1E-01F477920B69}"/>
              </a:ext>
            </a:extLst>
          </p:cNvPr>
          <p:cNvSpPr txBox="1"/>
          <p:nvPr/>
        </p:nvSpPr>
        <p:spPr>
          <a:xfrm>
            <a:off x="3040204" y="355430"/>
            <a:ext cx="994236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>
              <a:lnSpc>
                <a:spcPct val="100000"/>
              </a:lnSpc>
              <a:spcBef>
                <a:spcPts val="815"/>
              </a:spcBef>
            </a:pPr>
            <a:r>
              <a:rPr lang="ru-RU" sz="2000" b="1" dirty="0">
                <a:solidFill>
                  <a:srgbClr val="186B23"/>
                </a:solidFill>
              </a:rPr>
              <a:t>2026 </a:t>
            </a:r>
            <a:r>
              <a:rPr lang="ru-RU" sz="2000" b="1" dirty="0" err="1">
                <a:solidFill>
                  <a:srgbClr val="186B23"/>
                </a:solidFill>
              </a:rPr>
              <a:t>жыл</a:t>
            </a:r>
            <a:r>
              <a:rPr lang="ru-RU" sz="2000" b="1" dirty="0">
                <a:solidFill>
                  <a:srgbClr val="186B23"/>
                </a:solidFill>
              </a:rPr>
              <a:t> </a:t>
            </a:r>
            <a:r>
              <a:rPr lang="ru-RU" sz="2000" b="1" dirty="0" err="1">
                <a:solidFill>
                  <a:srgbClr val="B69A61"/>
                </a:solidFill>
              </a:rPr>
              <a:t>бойынша</a:t>
            </a:r>
            <a:r>
              <a:rPr lang="ru-RU" sz="2000" b="1" dirty="0">
                <a:solidFill>
                  <a:srgbClr val="B69A61"/>
                </a:solidFill>
              </a:rPr>
              <a:t> </a:t>
            </a:r>
            <a:r>
              <a:rPr lang="ru-RU" sz="2000" b="1" dirty="0" err="1">
                <a:solidFill>
                  <a:srgbClr val="B69A61"/>
                </a:solidFill>
              </a:rPr>
              <a:t>жобалардың</a:t>
            </a:r>
            <a:r>
              <a:rPr lang="ru-RU" sz="2000" b="1" dirty="0">
                <a:solidFill>
                  <a:srgbClr val="B69A61"/>
                </a:solidFill>
              </a:rPr>
              <a:t> </a:t>
            </a:r>
            <a:r>
              <a:rPr lang="ru-RU" sz="2000" b="1" dirty="0" err="1">
                <a:solidFill>
                  <a:srgbClr val="B69A61"/>
                </a:solidFill>
              </a:rPr>
              <a:t>құрылымы</a:t>
            </a:r>
            <a:r>
              <a:rPr lang="ru-RU" sz="2000" b="1" dirty="0">
                <a:solidFill>
                  <a:srgbClr val="B69A61"/>
                </a:solidFill>
              </a:rPr>
              <a:t> </a:t>
            </a:r>
            <a:r>
              <a:rPr lang="ru-RU" sz="2000" b="1" dirty="0" err="1">
                <a:solidFill>
                  <a:srgbClr val="B69A61"/>
                </a:solidFill>
              </a:rPr>
              <a:t>өңірлер</a:t>
            </a:r>
            <a:r>
              <a:rPr lang="ru-RU" sz="2000" b="1" dirty="0">
                <a:solidFill>
                  <a:srgbClr val="B69A61"/>
                </a:solidFill>
              </a:rPr>
              <a:t> </a:t>
            </a:r>
            <a:r>
              <a:rPr lang="ru-RU" sz="2000" b="1" dirty="0" err="1">
                <a:solidFill>
                  <a:srgbClr val="B69A61"/>
                </a:solidFill>
              </a:rPr>
              <a:t>бөлінісінде</a:t>
            </a:r>
            <a:endParaRPr lang="ru-RU" sz="2000" b="1" dirty="0">
              <a:solidFill>
                <a:srgbClr val="B69A61"/>
              </a:solidFill>
              <a:latin typeface="Arial Black"/>
              <a:cs typeface="Arial Black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56711F9-9F8D-F0A9-1D6A-59705669DA8D}"/>
              </a:ext>
            </a:extLst>
          </p:cNvPr>
          <p:cNvSpPr txBox="1"/>
          <p:nvPr/>
        </p:nvSpPr>
        <p:spPr>
          <a:xfrm>
            <a:off x="298936" y="4400586"/>
            <a:ext cx="204748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k-KZ" sz="1400" dirty="0"/>
              <a:t>Орташа кепілдік сомасы</a:t>
            </a:r>
            <a:endParaRPr lang="ru-RU" sz="14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1A315F0-3209-2394-4AA0-B8C3C8134E24}"/>
              </a:ext>
            </a:extLst>
          </p:cNvPr>
          <p:cNvSpPr txBox="1"/>
          <p:nvPr/>
        </p:nvSpPr>
        <p:spPr>
          <a:xfrm>
            <a:off x="1321114" y="5560188"/>
            <a:ext cx="1025303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k-KZ" sz="1400" dirty="0"/>
              <a:t>Несиенің орташа сомасы</a:t>
            </a:r>
            <a:endParaRPr lang="ru-RU" sz="14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206B350-B984-9E02-F38C-196EA7B64862}"/>
              </a:ext>
            </a:extLst>
          </p:cNvPr>
          <p:cNvSpPr txBox="1"/>
          <p:nvPr/>
        </p:nvSpPr>
        <p:spPr>
          <a:xfrm>
            <a:off x="1177873" y="7073988"/>
            <a:ext cx="1273562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k-KZ" sz="1400" dirty="0"/>
              <a:t>Орташа билет кепілдіктері</a:t>
            </a:r>
            <a:endParaRPr lang="ru-RU" sz="14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6162D224-C8F9-6917-0516-0F0B6FEC43CA}"/>
              </a:ext>
            </a:extLst>
          </p:cNvPr>
          <p:cNvSpPr txBox="1"/>
          <p:nvPr/>
        </p:nvSpPr>
        <p:spPr>
          <a:xfrm>
            <a:off x="4077306" y="2118089"/>
            <a:ext cx="160043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dirty="0" err="1"/>
              <a:t>Жобалар</a:t>
            </a:r>
            <a:r>
              <a:rPr lang="ru-RU" sz="1600" dirty="0"/>
              <a:t> саны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7B0351B-3CC7-9EBF-8C34-1ACE777889D7}"/>
              </a:ext>
            </a:extLst>
          </p:cNvPr>
          <p:cNvSpPr txBox="1"/>
          <p:nvPr/>
        </p:nvSpPr>
        <p:spPr>
          <a:xfrm>
            <a:off x="7091995" y="2065061"/>
            <a:ext cx="228852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k-KZ" sz="1600" dirty="0"/>
              <a:t>Несиенің жалпы сомасы</a:t>
            </a:r>
            <a:endParaRPr lang="ru-RU" sz="1600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A437C3F-11AB-BBBF-1B84-80A5FA1CE815}"/>
              </a:ext>
            </a:extLst>
          </p:cNvPr>
          <p:cNvSpPr txBox="1"/>
          <p:nvPr/>
        </p:nvSpPr>
        <p:spPr>
          <a:xfrm>
            <a:off x="10385337" y="2128056"/>
            <a:ext cx="266108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k-KZ" sz="1600" dirty="0"/>
              <a:t>Кепілдік сомасы</a:t>
            </a:r>
            <a:endParaRPr lang="ru-RU" sz="1600" dirty="0"/>
          </a:p>
        </p:txBody>
      </p:sp>
      <p:graphicFrame>
        <p:nvGraphicFramePr>
          <p:cNvPr id="3" name="Диаграмма 2">
            <a:extLst>
              <a:ext uri="{FF2B5EF4-FFF2-40B4-BE49-F238E27FC236}">
                <a16:creationId xmlns:a16="http://schemas.microsoft.com/office/drawing/2014/main" id="{026ABB8F-0E34-4D4A-8775-026E5372B30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1698870"/>
              </p:ext>
            </p:extLst>
          </p:nvPr>
        </p:nvGraphicFramePr>
        <p:xfrm>
          <a:off x="2469240" y="2730521"/>
          <a:ext cx="10117899" cy="225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5" name="Диаграмма 4">
            <a:extLst>
              <a:ext uri="{FF2B5EF4-FFF2-40B4-BE49-F238E27FC236}">
                <a16:creationId xmlns:a16="http://schemas.microsoft.com/office/drawing/2014/main" id="{61D57791-0D5B-46E3-AD09-97C9DA90B40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01517970"/>
              </p:ext>
            </p:extLst>
          </p:nvPr>
        </p:nvGraphicFramePr>
        <p:xfrm>
          <a:off x="2482847" y="5032533"/>
          <a:ext cx="10117899" cy="225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graphicFrame>
        <p:nvGraphicFramePr>
          <p:cNvPr id="6" name="Диаграмма 5">
            <a:extLst>
              <a:ext uri="{FF2B5EF4-FFF2-40B4-BE49-F238E27FC236}">
                <a16:creationId xmlns:a16="http://schemas.microsoft.com/office/drawing/2014/main" id="{5340C656-8360-4EB3-BD02-E2DC7D6D82B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52183600"/>
              </p:ext>
            </p:extLst>
          </p:nvPr>
        </p:nvGraphicFramePr>
        <p:xfrm>
          <a:off x="2496454" y="7286515"/>
          <a:ext cx="10117899" cy="225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</p:spTree>
    <p:extLst>
      <p:ext uri="{BB962C8B-B14F-4D97-AF65-F5344CB8AC3E}">
        <p14:creationId xmlns:p14="http://schemas.microsoft.com/office/powerpoint/2010/main" val="6167911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D9B5EC-1716-70F4-1D7E-A78AD5BD8D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object 172">
            <a:extLst>
              <a:ext uri="{FF2B5EF4-FFF2-40B4-BE49-F238E27FC236}">
                <a16:creationId xmlns:a16="http://schemas.microsoft.com/office/drawing/2014/main" id="{CCBD63DA-7FB8-6A02-4413-B4E7F1198119}"/>
              </a:ext>
            </a:extLst>
          </p:cNvPr>
          <p:cNvSpPr txBox="1"/>
          <p:nvPr/>
        </p:nvSpPr>
        <p:spPr>
          <a:xfrm>
            <a:off x="3013329" y="669163"/>
            <a:ext cx="822642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  <a:defRPr/>
            </a:pPr>
            <a:r>
              <a:rPr lang="ru-RU" sz="1800" b="1" dirty="0">
                <a:solidFill>
                  <a:srgbClr val="186B23"/>
                </a:solidFill>
              </a:rPr>
              <a:t>2026 </a:t>
            </a:r>
            <a:r>
              <a:rPr lang="ru-RU" sz="1800" b="1" dirty="0" err="1">
                <a:solidFill>
                  <a:srgbClr val="186B23"/>
                </a:solidFill>
              </a:rPr>
              <a:t>жыл</a:t>
            </a:r>
            <a:r>
              <a:rPr lang="ru-RU" sz="1800" b="1" dirty="0">
                <a:solidFill>
                  <a:srgbClr val="186B23"/>
                </a:solidFill>
              </a:rPr>
              <a:t> </a:t>
            </a:r>
            <a:r>
              <a:rPr lang="ru-KZ" sz="1800" b="1" dirty="0" err="1">
                <a:solidFill>
                  <a:srgbClr val="B69A60"/>
                </a:solidFill>
              </a:rPr>
              <a:t>бойынша</a:t>
            </a:r>
            <a:r>
              <a:rPr lang="ru-KZ" sz="1800" b="1" dirty="0">
                <a:solidFill>
                  <a:srgbClr val="B69A60"/>
                </a:solidFill>
              </a:rPr>
              <a:t> </a:t>
            </a:r>
            <a:r>
              <a:rPr lang="ru-KZ" sz="1800" b="1" dirty="0" err="1">
                <a:solidFill>
                  <a:srgbClr val="B69A60"/>
                </a:solidFill>
              </a:rPr>
              <a:t>жобалар</a:t>
            </a:r>
            <a:r>
              <a:rPr lang="ru-KZ" sz="1800" b="1" dirty="0">
                <a:solidFill>
                  <a:srgbClr val="B69A60"/>
                </a:solidFill>
              </a:rPr>
              <a:t> </a:t>
            </a:r>
            <a:r>
              <a:rPr lang="ru-KZ" sz="1800" b="1" dirty="0" err="1">
                <a:solidFill>
                  <a:srgbClr val="B69A60"/>
                </a:solidFill>
              </a:rPr>
              <a:t>құрылымы</a:t>
            </a:r>
            <a:r>
              <a:rPr lang="ru-KZ" sz="1800" b="1" dirty="0">
                <a:solidFill>
                  <a:srgbClr val="B69A60"/>
                </a:solidFill>
              </a:rPr>
              <a:t> </a:t>
            </a:r>
            <a:r>
              <a:rPr lang="ru-KZ" sz="1800" b="1" dirty="0" err="1">
                <a:solidFill>
                  <a:srgbClr val="B69A60"/>
                </a:solidFill>
              </a:rPr>
              <a:t>салалар</a:t>
            </a:r>
            <a:r>
              <a:rPr lang="ru-KZ" sz="1800" b="1" dirty="0">
                <a:solidFill>
                  <a:srgbClr val="B69A60"/>
                </a:solidFill>
              </a:rPr>
              <a:t> </a:t>
            </a:r>
            <a:r>
              <a:rPr lang="ru-KZ" sz="1800" b="1" dirty="0" err="1">
                <a:solidFill>
                  <a:srgbClr val="B69A60"/>
                </a:solidFill>
              </a:rPr>
              <a:t>бөлінісінде</a:t>
            </a:r>
            <a:r>
              <a:rPr lang="ru-KZ" sz="1800" b="1" dirty="0">
                <a:solidFill>
                  <a:srgbClr val="B69A60"/>
                </a:solidFill>
              </a:rPr>
              <a:t>, млн т</a:t>
            </a:r>
          </a:p>
        </p:txBody>
      </p:sp>
      <p:grpSp>
        <p:nvGrpSpPr>
          <p:cNvPr id="790" name="object 162">
            <a:extLst>
              <a:ext uri="{FF2B5EF4-FFF2-40B4-BE49-F238E27FC236}">
                <a16:creationId xmlns:a16="http://schemas.microsoft.com/office/drawing/2014/main" id="{9696C01F-D0BF-BBAF-3EA5-7D625E5E7250}"/>
              </a:ext>
            </a:extLst>
          </p:cNvPr>
          <p:cNvGrpSpPr/>
          <p:nvPr/>
        </p:nvGrpSpPr>
        <p:grpSpPr>
          <a:xfrm>
            <a:off x="217931" y="2189975"/>
            <a:ext cx="1766570" cy="998855"/>
            <a:chOff x="217931" y="2189975"/>
            <a:chExt cx="1766570" cy="998855"/>
          </a:xfrm>
        </p:grpSpPr>
        <p:pic>
          <p:nvPicPr>
            <p:cNvPr id="791" name="object 163">
              <a:extLst>
                <a:ext uri="{FF2B5EF4-FFF2-40B4-BE49-F238E27FC236}">
                  <a16:creationId xmlns:a16="http://schemas.microsoft.com/office/drawing/2014/main" id="{60815DE3-89FA-088F-8538-087C6DEFA557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17931" y="2189975"/>
              <a:ext cx="1766316" cy="998232"/>
            </a:xfrm>
            <a:prstGeom prst="rect">
              <a:avLst/>
            </a:prstGeom>
          </p:spPr>
        </p:pic>
        <p:sp>
          <p:nvSpPr>
            <p:cNvPr id="792" name="object 164">
              <a:extLst>
                <a:ext uri="{FF2B5EF4-FFF2-40B4-BE49-F238E27FC236}">
                  <a16:creationId xmlns:a16="http://schemas.microsoft.com/office/drawing/2014/main" id="{647C5A01-D83F-F62F-8BE9-B97018903C70}"/>
                </a:ext>
              </a:extLst>
            </p:cNvPr>
            <p:cNvSpPr/>
            <p:nvPr/>
          </p:nvSpPr>
          <p:spPr>
            <a:xfrm>
              <a:off x="308902" y="2273299"/>
              <a:ext cx="1589405" cy="836294"/>
            </a:xfrm>
            <a:custGeom>
              <a:avLst/>
              <a:gdLst/>
              <a:ahLst/>
              <a:cxnLst/>
              <a:rect l="l" t="t" r="r" b="b"/>
              <a:pathLst>
                <a:path w="1589405" h="836294">
                  <a:moveTo>
                    <a:pt x="1531835" y="0"/>
                  </a:moveTo>
                  <a:lnTo>
                    <a:pt x="57378" y="0"/>
                  </a:lnTo>
                  <a:lnTo>
                    <a:pt x="35045" y="4504"/>
                  </a:lnTo>
                  <a:lnTo>
                    <a:pt x="16806" y="16795"/>
                  </a:lnTo>
                  <a:lnTo>
                    <a:pt x="4509" y="35040"/>
                  </a:lnTo>
                  <a:lnTo>
                    <a:pt x="0" y="57403"/>
                  </a:lnTo>
                  <a:lnTo>
                    <a:pt x="0" y="778636"/>
                  </a:lnTo>
                  <a:lnTo>
                    <a:pt x="4509" y="800947"/>
                  </a:lnTo>
                  <a:lnTo>
                    <a:pt x="16806" y="819197"/>
                  </a:lnTo>
                  <a:lnTo>
                    <a:pt x="35045" y="831518"/>
                  </a:lnTo>
                  <a:lnTo>
                    <a:pt x="57378" y="836040"/>
                  </a:lnTo>
                  <a:lnTo>
                    <a:pt x="1531835" y="836040"/>
                  </a:lnTo>
                  <a:lnTo>
                    <a:pt x="1554199" y="831518"/>
                  </a:lnTo>
                  <a:lnTo>
                    <a:pt x="1572444" y="819197"/>
                  </a:lnTo>
                  <a:lnTo>
                    <a:pt x="1584735" y="800947"/>
                  </a:lnTo>
                  <a:lnTo>
                    <a:pt x="1589239" y="778636"/>
                  </a:lnTo>
                  <a:lnTo>
                    <a:pt x="1589239" y="57403"/>
                  </a:lnTo>
                  <a:lnTo>
                    <a:pt x="1584735" y="35040"/>
                  </a:lnTo>
                  <a:lnTo>
                    <a:pt x="1572444" y="16795"/>
                  </a:lnTo>
                  <a:lnTo>
                    <a:pt x="1554199" y="4504"/>
                  </a:lnTo>
                  <a:lnTo>
                    <a:pt x="153183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93" name="object 165">
              <a:extLst>
                <a:ext uri="{FF2B5EF4-FFF2-40B4-BE49-F238E27FC236}">
                  <a16:creationId xmlns:a16="http://schemas.microsoft.com/office/drawing/2014/main" id="{C0E6111C-D128-C42D-2CFE-0B826D8FD19E}"/>
                </a:ext>
              </a:extLst>
            </p:cNvPr>
            <p:cNvSpPr/>
            <p:nvPr/>
          </p:nvSpPr>
          <p:spPr>
            <a:xfrm>
              <a:off x="308902" y="2273299"/>
              <a:ext cx="1589405" cy="836294"/>
            </a:xfrm>
            <a:custGeom>
              <a:avLst/>
              <a:gdLst/>
              <a:ahLst/>
              <a:cxnLst/>
              <a:rect l="l" t="t" r="r" b="b"/>
              <a:pathLst>
                <a:path w="1589405" h="836294">
                  <a:moveTo>
                    <a:pt x="0" y="57403"/>
                  </a:moveTo>
                  <a:lnTo>
                    <a:pt x="4509" y="35040"/>
                  </a:lnTo>
                  <a:lnTo>
                    <a:pt x="16806" y="16795"/>
                  </a:lnTo>
                  <a:lnTo>
                    <a:pt x="35045" y="4504"/>
                  </a:lnTo>
                  <a:lnTo>
                    <a:pt x="57378" y="0"/>
                  </a:lnTo>
                  <a:lnTo>
                    <a:pt x="1531835" y="0"/>
                  </a:lnTo>
                  <a:lnTo>
                    <a:pt x="1554199" y="4504"/>
                  </a:lnTo>
                  <a:lnTo>
                    <a:pt x="1572444" y="16795"/>
                  </a:lnTo>
                  <a:lnTo>
                    <a:pt x="1584735" y="35040"/>
                  </a:lnTo>
                  <a:lnTo>
                    <a:pt x="1589239" y="57403"/>
                  </a:lnTo>
                  <a:lnTo>
                    <a:pt x="1589239" y="778636"/>
                  </a:lnTo>
                  <a:lnTo>
                    <a:pt x="1584735" y="800947"/>
                  </a:lnTo>
                  <a:lnTo>
                    <a:pt x="1572444" y="819197"/>
                  </a:lnTo>
                  <a:lnTo>
                    <a:pt x="1554199" y="831518"/>
                  </a:lnTo>
                  <a:lnTo>
                    <a:pt x="1531835" y="836040"/>
                  </a:lnTo>
                  <a:lnTo>
                    <a:pt x="57378" y="836040"/>
                  </a:lnTo>
                  <a:lnTo>
                    <a:pt x="35045" y="831518"/>
                  </a:lnTo>
                  <a:lnTo>
                    <a:pt x="16806" y="819197"/>
                  </a:lnTo>
                  <a:lnTo>
                    <a:pt x="4509" y="800947"/>
                  </a:lnTo>
                  <a:lnTo>
                    <a:pt x="0" y="778636"/>
                  </a:lnTo>
                  <a:lnTo>
                    <a:pt x="0" y="57403"/>
                  </a:lnTo>
                  <a:close/>
                </a:path>
              </a:pathLst>
            </a:custGeom>
            <a:ln w="1905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795" name="object 167">
            <a:extLst>
              <a:ext uri="{FF2B5EF4-FFF2-40B4-BE49-F238E27FC236}">
                <a16:creationId xmlns:a16="http://schemas.microsoft.com/office/drawing/2014/main" id="{F4142B03-9D87-CD62-FAB2-247F0CCF6523}"/>
              </a:ext>
            </a:extLst>
          </p:cNvPr>
          <p:cNvGrpSpPr/>
          <p:nvPr/>
        </p:nvGrpSpPr>
        <p:grpSpPr>
          <a:xfrm>
            <a:off x="217931" y="4299191"/>
            <a:ext cx="1766570" cy="998855"/>
            <a:chOff x="217931" y="4299191"/>
            <a:chExt cx="1766570" cy="998855"/>
          </a:xfrm>
        </p:grpSpPr>
        <p:pic>
          <p:nvPicPr>
            <p:cNvPr id="796" name="object 168">
              <a:extLst>
                <a:ext uri="{FF2B5EF4-FFF2-40B4-BE49-F238E27FC236}">
                  <a16:creationId xmlns:a16="http://schemas.microsoft.com/office/drawing/2014/main" id="{6BF14D5D-4CAE-1676-2696-3CC9910D82FE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17931" y="4299191"/>
              <a:ext cx="1766316" cy="998232"/>
            </a:xfrm>
            <a:prstGeom prst="rect">
              <a:avLst/>
            </a:prstGeom>
          </p:spPr>
        </p:pic>
        <p:sp>
          <p:nvSpPr>
            <p:cNvPr id="797" name="object 169">
              <a:extLst>
                <a:ext uri="{FF2B5EF4-FFF2-40B4-BE49-F238E27FC236}">
                  <a16:creationId xmlns:a16="http://schemas.microsoft.com/office/drawing/2014/main" id="{35A17975-D4B8-9E45-71FC-44062F7E1E00}"/>
                </a:ext>
              </a:extLst>
            </p:cNvPr>
            <p:cNvSpPr/>
            <p:nvPr/>
          </p:nvSpPr>
          <p:spPr>
            <a:xfrm>
              <a:off x="308902" y="4382643"/>
              <a:ext cx="1589405" cy="836294"/>
            </a:xfrm>
            <a:custGeom>
              <a:avLst/>
              <a:gdLst/>
              <a:ahLst/>
              <a:cxnLst/>
              <a:rect l="l" t="t" r="r" b="b"/>
              <a:pathLst>
                <a:path w="1589405" h="836295">
                  <a:moveTo>
                    <a:pt x="1531835" y="0"/>
                  </a:moveTo>
                  <a:lnTo>
                    <a:pt x="57378" y="0"/>
                  </a:lnTo>
                  <a:lnTo>
                    <a:pt x="35045" y="4502"/>
                  </a:lnTo>
                  <a:lnTo>
                    <a:pt x="16806" y="16779"/>
                  </a:lnTo>
                  <a:lnTo>
                    <a:pt x="4509" y="34986"/>
                  </a:lnTo>
                  <a:lnTo>
                    <a:pt x="0" y="57277"/>
                  </a:lnTo>
                  <a:lnTo>
                    <a:pt x="0" y="778637"/>
                  </a:lnTo>
                  <a:lnTo>
                    <a:pt x="4509" y="800927"/>
                  </a:lnTo>
                  <a:lnTo>
                    <a:pt x="16806" y="819134"/>
                  </a:lnTo>
                  <a:lnTo>
                    <a:pt x="35045" y="831411"/>
                  </a:lnTo>
                  <a:lnTo>
                    <a:pt x="57378" y="835914"/>
                  </a:lnTo>
                  <a:lnTo>
                    <a:pt x="1531835" y="835914"/>
                  </a:lnTo>
                  <a:lnTo>
                    <a:pt x="1554146" y="831411"/>
                  </a:lnTo>
                  <a:lnTo>
                    <a:pt x="1572396" y="819134"/>
                  </a:lnTo>
                  <a:lnTo>
                    <a:pt x="1584717" y="800927"/>
                  </a:lnTo>
                  <a:lnTo>
                    <a:pt x="1589239" y="778637"/>
                  </a:lnTo>
                  <a:lnTo>
                    <a:pt x="1589239" y="57277"/>
                  </a:lnTo>
                  <a:lnTo>
                    <a:pt x="1584717" y="34986"/>
                  </a:lnTo>
                  <a:lnTo>
                    <a:pt x="1572396" y="16779"/>
                  </a:lnTo>
                  <a:lnTo>
                    <a:pt x="1554146" y="4502"/>
                  </a:lnTo>
                  <a:lnTo>
                    <a:pt x="153183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98" name="object 170">
              <a:extLst>
                <a:ext uri="{FF2B5EF4-FFF2-40B4-BE49-F238E27FC236}">
                  <a16:creationId xmlns:a16="http://schemas.microsoft.com/office/drawing/2014/main" id="{E0281142-0D95-EA2F-5D99-7CF50B66F24F}"/>
                </a:ext>
              </a:extLst>
            </p:cNvPr>
            <p:cNvSpPr/>
            <p:nvPr/>
          </p:nvSpPr>
          <p:spPr>
            <a:xfrm>
              <a:off x="308902" y="4382643"/>
              <a:ext cx="1589405" cy="836294"/>
            </a:xfrm>
            <a:custGeom>
              <a:avLst/>
              <a:gdLst/>
              <a:ahLst/>
              <a:cxnLst/>
              <a:rect l="l" t="t" r="r" b="b"/>
              <a:pathLst>
                <a:path w="1589405" h="836295">
                  <a:moveTo>
                    <a:pt x="0" y="57277"/>
                  </a:moveTo>
                  <a:lnTo>
                    <a:pt x="4509" y="34986"/>
                  </a:lnTo>
                  <a:lnTo>
                    <a:pt x="16806" y="16779"/>
                  </a:lnTo>
                  <a:lnTo>
                    <a:pt x="35045" y="4502"/>
                  </a:lnTo>
                  <a:lnTo>
                    <a:pt x="57378" y="0"/>
                  </a:lnTo>
                  <a:lnTo>
                    <a:pt x="1531835" y="0"/>
                  </a:lnTo>
                  <a:lnTo>
                    <a:pt x="1554146" y="4502"/>
                  </a:lnTo>
                  <a:lnTo>
                    <a:pt x="1572396" y="16779"/>
                  </a:lnTo>
                  <a:lnTo>
                    <a:pt x="1584717" y="34986"/>
                  </a:lnTo>
                  <a:lnTo>
                    <a:pt x="1589239" y="57277"/>
                  </a:lnTo>
                  <a:lnTo>
                    <a:pt x="1589239" y="778637"/>
                  </a:lnTo>
                  <a:lnTo>
                    <a:pt x="1584717" y="800927"/>
                  </a:lnTo>
                  <a:lnTo>
                    <a:pt x="1572396" y="819134"/>
                  </a:lnTo>
                  <a:lnTo>
                    <a:pt x="1554146" y="831411"/>
                  </a:lnTo>
                  <a:lnTo>
                    <a:pt x="1531835" y="835914"/>
                  </a:lnTo>
                  <a:lnTo>
                    <a:pt x="57378" y="835914"/>
                  </a:lnTo>
                  <a:lnTo>
                    <a:pt x="35045" y="831411"/>
                  </a:lnTo>
                  <a:lnTo>
                    <a:pt x="16806" y="819134"/>
                  </a:lnTo>
                  <a:lnTo>
                    <a:pt x="4509" y="800927"/>
                  </a:lnTo>
                  <a:lnTo>
                    <a:pt x="0" y="778637"/>
                  </a:lnTo>
                  <a:lnTo>
                    <a:pt x="0" y="57277"/>
                  </a:lnTo>
                  <a:close/>
                </a:path>
              </a:pathLst>
            </a:custGeom>
            <a:ln w="1905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824" name="object 131">
            <a:extLst>
              <a:ext uri="{FF2B5EF4-FFF2-40B4-BE49-F238E27FC236}">
                <a16:creationId xmlns:a16="http://schemas.microsoft.com/office/drawing/2014/main" id="{52D4C7B0-BEF9-1A2B-DBAE-DB4896B7E6CD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047620" y="9043307"/>
            <a:ext cx="243839" cy="76752"/>
          </a:xfrm>
          <a:prstGeom prst="rect">
            <a:avLst/>
          </a:prstGeom>
        </p:spPr>
      </p:pic>
      <p:sp>
        <p:nvSpPr>
          <p:cNvPr id="825" name="object 132">
            <a:extLst>
              <a:ext uri="{FF2B5EF4-FFF2-40B4-BE49-F238E27FC236}">
                <a16:creationId xmlns:a16="http://schemas.microsoft.com/office/drawing/2014/main" id="{3664D909-7F43-D485-A99A-0997E9493C86}"/>
              </a:ext>
            </a:extLst>
          </p:cNvPr>
          <p:cNvSpPr txBox="1"/>
          <p:nvPr/>
        </p:nvSpPr>
        <p:spPr>
          <a:xfrm>
            <a:off x="2064256" y="8685682"/>
            <a:ext cx="1695197" cy="4667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2729">
              <a:lnSpc>
                <a:spcPct val="100000"/>
              </a:lnSpc>
              <a:spcBef>
                <a:spcPts val="905"/>
              </a:spcBef>
            </a:pPr>
            <a:endParaRPr lang="en-US" sz="1100" dirty="0">
              <a:solidFill>
                <a:srgbClr val="585858"/>
              </a:solidFill>
              <a:latin typeface="Trebuchet MS"/>
              <a:cs typeface="Trebuchet MS"/>
            </a:endParaRPr>
          </a:p>
          <a:p>
            <a:pPr marL="252729">
              <a:lnSpc>
                <a:spcPct val="100000"/>
              </a:lnSpc>
              <a:spcBef>
                <a:spcPts val="905"/>
              </a:spcBef>
            </a:pPr>
            <a:r>
              <a:rPr sz="1100" dirty="0" err="1">
                <a:solidFill>
                  <a:srgbClr val="585858"/>
                </a:solidFill>
                <a:latin typeface="Trebuchet MS"/>
                <a:cs typeface="Trebuchet MS"/>
              </a:rPr>
              <a:t>Сумма</a:t>
            </a:r>
            <a:r>
              <a:rPr sz="1100" spc="-114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100" spc="-10" dirty="0">
                <a:solidFill>
                  <a:srgbClr val="585858"/>
                </a:solidFill>
                <a:latin typeface="Trebuchet MS"/>
                <a:cs typeface="Trebuchet MS"/>
              </a:rPr>
              <a:t>кредита</a:t>
            </a:r>
            <a:endParaRPr sz="1100" dirty="0">
              <a:latin typeface="Trebuchet MS"/>
              <a:cs typeface="Trebuchet MS"/>
            </a:endParaRPr>
          </a:p>
        </p:txBody>
      </p:sp>
      <p:sp>
        <p:nvSpPr>
          <p:cNvPr id="826" name="object 133">
            <a:extLst>
              <a:ext uri="{FF2B5EF4-FFF2-40B4-BE49-F238E27FC236}">
                <a16:creationId xmlns:a16="http://schemas.microsoft.com/office/drawing/2014/main" id="{BAAF89AA-7265-9AEE-A841-5E1E129F5BEC}"/>
              </a:ext>
            </a:extLst>
          </p:cNvPr>
          <p:cNvSpPr/>
          <p:nvPr/>
        </p:nvSpPr>
        <p:spPr>
          <a:xfrm>
            <a:off x="3567429" y="9081693"/>
            <a:ext cx="243840" cy="0"/>
          </a:xfrm>
          <a:custGeom>
            <a:avLst/>
            <a:gdLst/>
            <a:ahLst/>
            <a:cxnLst/>
            <a:rect l="l" t="t" r="r" b="b"/>
            <a:pathLst>
              <a:path w="243839">
                <a:moveTo>
                  <a:pt x="0" y="0"/>
                </a:moveTo>
                <a:lnTo>
                  <a:pt x="243840" y="0"/>
                </a:lnTo>
              </a:path>
            </a:pathLst>
          </a:custGeom>
          <a:ln w="28575">
            <a:solidFill>
              <a:srgbClr val="B69A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7" name="object 134">
            <a:extLst>
              <a:ext uri="{FF2B5EF4-FFF2-40B4-BE49-F238E27FC236}">
                <a16:creationId xmlns:a16="http://schemas.microsoft.com/office/drawing/2014/main" id="{D0E1B2A2-D8E9-F4B0-E2B6-DF4D8E9333F9}"/>
              </a:ext>
            </a:extLst>
          </p:cNvPr>
          <p:cNvSpPr txBox="1"/>
          <p:nvPr/>
        </p:nvSpPr>
        <p:spPr>
          <a:xfrm>
            <a:off x="3824732" y="8685682"/>
            <a:ext cx="948055" cy="4667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5"/>
              </a:spcBef>
            </a:pPr>
            <a:endParaRPr lang="en-US" sz="1100" spc="-30" dirty="0">
              <a:solidFill>
                <a:srgbClr val="585858"/>
              </a:solidFill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905"/>
              </a:spcBef>
            </a:pPr>
            <a:r>
              <a:rPr sz="1100" spc="-30" dirty="0" err="1">
                <a:solidFill>
                  <a:srgbClr val="585858"/>
                </a:solidFill>
                <a:latin typeface="Trebuchet MS"/>
                <a:cs typeface="Trebuchet MS"/>
              </a:rPr>
              <a:t>Доля</a:t>
            </a:r>
            <a:r>
              <a:rPr sz="1100" spc="-9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100" dirty="0">
                <a:solidFill>
                  <a:srgbClr val="585858"/>
                </a:solidFill>
                <a:latin typeface="Trebuchet MS"/>
                <a:cs typeface="Trebuchet MS"/>
              </a:rPr>
              <a:t>по</a:t>
            </a:r>
            <a:r>
              <a:rPr sz="1100" spc="-8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100" spc="-20" dirty="0">
                <a:solidFill>
                  <a:srgbClr val="585858"/>
                </a:solidFill>
                <a:latin typeface="Trebuchet MS"/>
                <a:cs typeface="Trebuchet MS"/>
              </a:rPr>
              <a:t>сумме</a:t>
            </a:r>
            <a:endParaRPr sz="1100" dirty="0">
              <a:latin typeface="Trebuchet MS"/>
              <a:cs typeface="Trebuchet MS"/>
            </a:endParaRPr>
          </a:p>
        </p:txBody>
      </p:sp>
      <p:pic>
        <p:nvPicPr>
          <p:cNvPr id="851" name="object 158">
            <a:extLst>
              <a:ext uri="{FF2B5EF4-FFF2-40B4-BE49-F238E27FC236}">
                <a16:creationId xmlns:a16="http://schemas.microsoft.com/office/drawing/2014/main" id="{16458486-F7C1-2D61-9A43-9E66CA5E504D}"/>
              </a:ext>
            </a:extLst>
          </p:cNvPr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8059801" y="9043307"/>
            <a:ext cx="243840" cy="76752"/>
          </a:xfrm>
          <a:prstGeom prst="rect">
            <a:avLst/>
          </a:prstGeom>
        </p:spPr>
      </p:pic>
      <p:sp>
        <p:nvSpPr>
          <p:cNvPr id="852" name="object 159">
            <a:extLst>
              <a:ext uri="{FF2B5EF4-FFF2-40B4-BE49-F238E27FC236}">
                <a16:creationId xmlns:a16="http://schemas.microsoft.com/office/drawing/2014/main" id="{884CA6B6-892C-E1E0-8EEF-E5AAF98C9FA4}"/>
              </a:ext>
            </a:extLst>
          </p:cNvPr>
          <p:cNvSpPr txBox="1"/>
          <p:nvPr/>
        </p:nvSpPr>
        <p:spPr>
          <a:xfrm>
            <a:off x="6963918" y="8685682"/>
            <a:ext cx="2830195" cy="4762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958215" algn="l"/>
                <a:tab pos="2162810" algn="l"/>
              </a:tabLst>
            </a:pPr>
            <a:r>
              <a:rPr sz="1100" spc="-20" dirty="0">
                <a:solidFill>
                  <a:srgbClr val="585858"/>
                </a:solidFill>
                <a:latin typeface="Trebuchet MS"/>
                <a:cs typeface="Trebuchet MS"/>
              </a:rPr>
              <a:t>.</a:t>
            </a:r>
            <a:endParaRPr sz="1100" dirty="0">
              <a:latin typeface="Trebuchet MS"/>
              <a:cs typeface="Trebuchet MS"/>
            </a:endParaRPr>
          </a:p>
          <a:p>
            <a:pPr marL="1366520">
              <a:lnSpc>
                <a:spcPct val="100000"/>
              </a:lnSpc>
              <a:spcBef>
                <a:spcPts val="905"/>
              </a:spcBef>
            </a:pPr>
            <a:r>
              <a:rPr sz="1100" dirty="0">
                <a:solidFill>
                  <a:srgbClr val="585858"/>
                </a:solidFill>
                <a:latin typeface="Trebuchet MS"/>
                <a:cs typeface="Trebuchet MS"/>
              </a:rPr>
              <a:t>Сумма</a:t>
            </a:r>
            <a:r>
              <a:rPr sz="1100" spc="-114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100" spc="-10" dirty="0">
                <a:solidFill>
                  <a:srgbClr val="585858"/>
                </a:solidFill>
                <a:latin typeface="Trebuchet MS"/>
                <a:cs typeface="Trebuchet MS"/>
              </a:rPr>
              <a:t>кредита</a:t>
            </a:r>
            <a:endParaRPr sz="1100" dirty="0">
              <a:latin typeface="Trebuchet MS"/>
              <a:cs typeface="Trebuchet MS"/>
            </a:endParaRPr>
          </a:p>
        </p:txBody>
      </p:sp>
      <p:sp>
        <p:nvSpPr>
          <p:cNvPr id="853" name="object 160">
            <a:extLst>
              <a:ext uri="{FF2B5EF4-FFF2-40B4-BE49-F238E27FC236}">
                <a16:creationId xmlns:a16="http://schemas.microsoft.com/office/drawing/2014/main" id="{322B22D1-90A8-1B7D-2FB4-44F409B5217E}"/>
              </a:ext>
            </a:extLst>
          </p:cNvPr>
          <p:cNvSpPr/>
          <p:nvPr/>
        </p:nvSpPr>
        <p:spPr>
          <a:xfrm>
            <a:off x="9615551" y="9081693"/>
            <a:ext cx="243840" cy="0"/>
          </a:xfrm>
          <a:custGeom>
            <a:avLst/>
            <a:gdLst/>
            <a:ahLst/>
            <a:cxnLst/>
            <a:rect l="l" t="t" r="r" b="b"/>
            <a:pathLst>
              <a:path w="243840">
                <a:moveTo>
                  <a:pt x="0" y="0"/>
                </a:moveTo>
                <a:lnTo>
                  <a:pt x="243840" y="0"/>
                </a:lnTo>
              </a:path>
            </a:pathLst>
          </a:custGeom>
          <a:ln w="28575">
            <a:solidFill>
              <a:srgbClr val="B69A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4" name="object 161">
            <a:extLst>
              <a:ext uri="{FF2B5EF4-FFF2-40B4-BE49-F238E27FC236}">
                <a16:creationId xmlns:a16="http://schemas.microsoft.com/office/drawing/2014/main" id="{B0A05DFE-3A93-F920-94B1-28E82D0DABD2}"/>
              </a:ext>
            </a:extLst>
          </p:cNvPr>
          <p:cNvSpPr txBox="1"/>
          <p:nvPr/>
        </p:nvSpPr>
        <p:spPr>
          <a:xfrm>
            <a:off x="9873742" y="8968231"/>
            <a:ext cx="94805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spc="-30" dirty="0">
                <a:solidFill>
                  <a:srgbClr val="585858"/>
                </a:solidFill>
                <a:latin typeface="Trebuchet MS"/>
                <a:cs typeface="Trebuchet MS"/>
              </a:rPr>
              <a:t>Доля</a:t>
            </a:r>
            <a:r>
              <a:rPr sz="1100" spc="-9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100" dirty="0">
                <a:solidFill>
                  <a:srgbClr val="585858"/>
                </a:solidFill>
                <a:latin typeface="Trebuchet MS"/>
                <a:cs typeface="Trebuchet MS"/>
              </a:rPr>
              <a:t>по</a:t>
            </a:r>
            <a:r>
              <a:rPr sz="1100" spc="-8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100" spc="-20" dirty="0">
                <a:solidFill>
                  <a:srgbClr val="585858"/>
                </a:solidFill>
                <a:latin typeface="Trebuchet MS"/>
                <a:cs typeface="Trebuchet MS"/>
              </a:rPr>
              <a:t>сумме</a:t>
            </a:r>
            <a:endParaRPr sz="1100">
              <a:latin typeface="Trebuchet MS"/>
              <a:cs typeface="Trebuchet MS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883" name="Рукописный ввод 882">
                <a:extLst>
                  <a:ext uri="{FF2B5EF4-FFF2-40B4-BE49-F238E27FC236}">
                    <a16:creationId xmlns:a16="http://schemas.microsoft.com/office/drawing/2014/main" id="{B822D542-B9A1-8907-6CFB-BB7ED3DFDF5F}"/>
                  </a:ext>
                </a:extLst>
              </p14:cNvPr>
              <p14:cNvContentPartPr/>
              <p14:nvPr/>
            </p14:nvContentPartPr>
            <p14:xfrm>
              <a:off x="4156594" y="5642811"/>
              <a:ext cx="100080" cy="10440"/>
            </p14:xfrm>
          </p:contentPart>
        </mc:Choice>
        <mc:Fallback xmlns="">
          <p:pic>
            <p:nvPicPr>
              <p:cNvPr id="883" name="Рукописный ввод 882">
                <a:extLst>
                  <a:ext uri="{FF2B5EF4-FFF2-40B4-BE49-F238E27FC236}">
                    <a16:creationId xmlns:a16="http://schemas.microsoft.com/office/drawing/2014/main" id="{B822D542-B9A1-8907-6CFB-BB7ED3DFDF5F}"/>
                  </a:ext>
                </a:extLst>
              </p:cNvPr>
              <p:cNvPicPr/>
              <p:nvPr/>
            </p:nvPicPr>
            <p:blipFill>
              <a:blip r:embed="rId22"/>
              <a:stretch>
                <a:fillRect/>
              </a:stretch>
            </p:blipFill>
            <p:spPr>
              <a:xfrm>
                <a:off x="4150474" y="5636691"/>
                <a:ext cx="112320" cy="22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3">
            <p14:nvContentPartPr>
              <p14:cNvPr id="886" name="Рукописный ввод 885">
                <a:extLst>
                  <a:ext uri="{FF2B5EF4-FFF2-40B4-BE49-F238E27FC236}">
                    <a16:creationId xmlns:a16="http://schemas.microsoft.com/office/drawing/2014/main" id="{89326A63-E1F3-FAE0-A953-EE09220EE42D}"/>
                  </a:ext>
                </a:extLst>
              </p14:cNvPr>
              <p14:cNvContentPartPr/>
              <p14:nvPr/>
            </p14:nvContentPartPr>
            <p14:xfrm>
              <a:off x="3378634" y="6200451"/>
              <a:ext cx="360" cy="360"/>
            </p14:xfrm>
          </p:contentPart>
        </mc:Choice>
        <mc:Fallback xmlns="">
          <p:pic>
            <p:nvPicPr>
              <p:cNvPr id="886" name="Рукописный ввод 885">
                <a:extLst>
                  <a:ext uri="{FF2B5EF4-FFF2-40B4-BE49-F238E27FC236}">
                    <a16:creationId xmlns:a16="http://schemas.microsoft.com/office/drawing/2014/main" id="{89326A63-E1F3-FAE0-A953-EE09220EE42D}"/>
                  </a:ext>
                </a:extLst>
              </p:cNvPr>
              <p:cNvPicPr/>
              <p:nvPr/>
            </p:nvPicPr>
            <p:blipFill>
              <a:blip r:embed="rId26"/>
              <a:stretch>
                <a:fillRect/>
              </a:stretch>
            </p:blipFill>
            <p:spPr>
              <a:xfrm>
                <a:off x="3315634" y="6137811"/>
                <a:ext cx="126000" cy="12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7">
            <p14:nvContentPartPr>
              <p14:cNvPr id="887" name="Рукописный ввод 886">
                <a:extLst>
                  <a:ext uri="{FF2B5EF4-FFF2-40B4-BE49-F238E27FC236}">
                    <a16:creationId xmlns:a16="http://schemas.microsoft.com/office/drawing/2014/main" id="{9785A428-55C6-A64E-EB7F-558C0C615948}"/>
                  </a:ext>
                </a:extLst>
              </p14:cNvPr>
              <p14:cNvContentPartPr/>
              <p14:nvPr/>
            </p14:nvContentPartPr>
            <p14:xfrm>
              <a:off x="4142554" y="5573691"/>
              <a:ext cx="106560" cy="131760"/>
            </p14:xfrm>
          </p:contentPart>
        </mc:Choice>
        <mc:Fallback xmlns="">
          <p:pic>
            <p:nvPicPr>
              <p:cNvPr id="887" name="Рукописный ввод 886">
                <a:extLst>
                  <a:ext uri="{FF2B5EF4-FFF2-40B4-BE49-F238E27FC236}">
                    <a16:creationId xmlns:a16="http://schemas.microsoft.com/office/drawing/2014/main" id="{9785A428-55C6-A64E-EB7F-558C0C615948}"/>
                  </a:ext>
                </a:extLst>
              </p:cNvPr>
              <p:cNvPicPr/>
              <p:nvPr/>
            </p:nvPicPr>
            <p:blipFill>
              <a:blip r:embed="rId28"/>
              <a:stretch>
                <a:fillRect/>
              </a:stretch>
            </p:blipFill>
            <p:spPr>
              <a:xfrm>
                <a:off x="4079914" y="5510691"/>
                <a:ext cx="232200" cy="257400"/>
              </a:xfrm>
              <a:prstGeom prst="rect">
                <a:avLst/>
              </a:prstGeom>
            </p:spPr>
          </p:pic>
        </mc:Fallback>
      </mc:AlternateContent>
      <p:sp>
        <p:nvSpPr>
          <p:cNvPr id="3" name="object 166">
            <a:extLst>
              <a:ext uri="{FF2B5EF4-FFF2-40B4-BE49-F238E27FC236}">
                <a16:creationId xmlns:a16="http://schemas.microsoft.com/office/drawing/2014/main" id="{A8B372F2-A317-1F75-2156-CEA42E07E13E}"/>
              </a:ext>
            </a:extLst>
          </p:cNvPr>
          <p:cNvSpPr txBox="1"/>
          <p:nvPr/>
        </p:nvSpPr>
        <p:spPr>
          <a:xfrm>
            <a:off x="414324" y="2552445"/>
            <a:ext cx="1379220" cy="28918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ru-RU" sz="1800" b="1" dirty="0" err="1"/>
              <a:t>Субъектілік</a:t>
            </a:r>
            <a:endParaRPr sz="1800" b="1" dirty="0">
              <a:latin typeface="Segoe UI"/>
              <a:cs typeface="Segoe UI"/>
            </a:endParaRPr>
          </a:p>
        </p:txBody>
      </p:sp>
      <p:sp>
        <p:nvSpPr>
          <p:cNvPr id="6" name="object 171">
            <a:extLst>
              <a:ext uri="{FF2B5EF4-FFF2-40B4-BE49-F238E27FC236}">
                <a16:creationId xmlns:a16="http://schemas.microsoft.com/office/drawing/2014/main" id="{5DD73D38-DDE6-3BCA-A416-16FF2DE26B5A}"/>
              </a:ext>
            </a:extLst>
          </p:cNvPr>
          <p:cNvSpPr txBox="1"/>
          <p:nvPr/>
        </p:nvSpPr>
        <p:spPr>
          <a:xfrm>
            <a:off x="662265" y="4656009"/>
            <a:ext cx="842721" cy="28918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lang="kk-KZ" sz="1800" b="1" dirty="0"/>
              <a:t>Мақсат</a:t>
            </a:r>
            <a:endParaRPr lang="ru-RU" sz="1800" b="1" dirty="0"/>
          </a:p>
        </p:txBody>
      </p:sp>
      <p:graphicFrame>
        <p:nvGraphicFramePr>
          <p:cNvPr id="2" name="Диаграмма 1">
            <a:extLst>
              <a:ext uri="{FF2B5EF4-FFF2-40B4-BE49-F238E27FC236}">
                <a16:creationId xmlns:a16="http://schemas.microsoft.com/office/drawing/2014/main" id="{FD29F184-3E1B-46A1-9BC9-74C960E2F01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12980560"/>
              </p:ext>
            </p:extLst>
          </p:nvPr>
        </p:nvGraphicFramePr>
        <p:xfrm>
          <a:off x="1983718" y="3624166"/>
          <a:ext cx="3573690" cy="23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9"/>
          </a:graphicData>
        </a:graphic>
      </p:graphicFrame>
      <p:graphicFrame>
        <p:nvGraphicFramePr>
          <p:cNvPr id="4" name="Диаграмма 3">
            <a:extLst>
              <a:ext uri="{FF2B5EF4-FFF2-40B4-BE49-F238E27FC236}">
                <a16:creationId xmlns:a16="http://schemas.microsoft.com/office/drawing/2014/main" id="{C64FA89C-EAF0-4B92-B1BC-D59055F7E41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88471172"/>
              </p:ext>
            </p:extLst>
          </p:nvPr>
        </p:nvGraphicFramePr>
        <p:xfrm>
          <a:off x="5563707" y="3612959"/>
          <a:ext cx="3580892" cy="23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0"/>
          </a:graphicData>
        </a:graphic>
      </p:graphicFrame>
      <p:graphicFrame>
        <p:nvGraphicFramePr>
          <p:cNvPr id="7" name="Диаграмма 6">
            <a:extLst>
              <a:ext uri="{FF2B5EF4-FFF2-40B4-BE49-F238E27FC236}">
                <a16:creationId xmlns:a16="http://schemas.microsoft.com/office/drawing/2014/main" id="{398F3528-C334-43A7-ABAF-390AF2DB9BA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89454545"/>
              </p:ext>
            </p:extLst>
          </p:nvPr>
        </p:nvGraphicFramePr>
        <p:xfrm>
          <a:off x="9162905" y="3623767"/>
          <a:ext cx="3616912" cy="23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1"/>
          </a:graphicData>
        </a:graphic>
      </p:graphicFrame>
      <p:graphicFrame>
        <p:nvGraphicFramePr>
          <p:cNvPr id="8" name="Диаграмма 7">
            <a:extLst>
              <a:ext uri="{FF2B5EF4-FFF2-40B4-BE49-F238E27FC236}">
                <a16:creationId xmlns:a16="http://schemas.microsoft.com/office/drawing/2014/main" id="{4E9B1AEC-35DC-480D-B54C-1AAFAE3523D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89513335"/>
              </p:ext>
            </p:extLst>
          </p:nvPr>
        </p:nvGraphicFramePr>
        <p:xfrm>
          <a:off x="2003729" y="1263328"/>
          <a:ext cx="3616890" cy="23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2"/>
          </a:graphicData>
        </a:graphic>
      </p:graphicFrame>
      <p:graphicFrame>
        <p:nvGraphicFramePr>
          <p:cNvPr id="9" name="Диаграмма 8">
            <a:extLst>
              <a:ext uri="{FF2B5EF4-FFF2-40B4-BE49-F238E27FC236}">
                <a16:creationId xmlns:a16="http://schemas.microsoft.com/office/drawing/2014/main" id="{F3148C6F-3BCA-4593-916E-861BC506BEC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86714455"/>
              </p:ext>
            </p:extLst>
          </p:nvPr>
        </p:nvGraphicFramePr>
        <p:xfrm>
          <a:off x="5644550" y="1248920"/>
          <a:ext cx="3616889" cy="23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3"/>
          </a:graphicData>
        </a:graphic>
      </p:graphicFrame>
      <p:graphicFrame>
        <p:nvGraphicFramePr>
          <p:cNvPr id="10" name="Диаграмма 9">
            <a:extLst>
              <a:ext uri="{FF2B5EF4-FFF2-40B4-BE49-F238E27FC236}">
                <a16:creationId xmlns:a16="http://schemas.microsoft.com/office/drawing/2014/main" id="{6B23CF67-6940-4E3D-9C4C-13B4D5473D8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56416250"/>
              </p:ext>
            </p:extLst>
          </p:nvPr>
        </p:nvGraphicFramePr>
        <p:xfrm>
          <a:off x="9234942" y="1251320"/>
          <a:ext cx="3616890" cy="23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4"/>
          </a:graphicData>
        </a:graphic>
      </p:graphicFrame>
      <p:graphicFrame>
        <p:nvGraphicFramePr>
          <p:cNvPr id="12" name="Диаграмма 11">
            <a:extLst>
              <a:ext uri="{FF2B5EF4-FFF2-40B4-BE49-F238E27FC236}">
                <a16:creationId xmlns:a16="http://schemas.microsoft.com/office/drawing/2014/main" id="{18291D2B-E4F5-45D7-A173-16BB3EDCD24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93026431"/>
              </p:ext>
            </p:extLst>
          </p:nvPr>
        </p:nvGraphicFramePr>
        <p:xfrm>
          <a:off x="1758984" y="6533808"/>
          <a:ext cx="3616889" cy="23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5"/>
          </a:graphicData>
        </a:graphic>
      </p:graphicFrame>
      <p:graphicFrame>
        <p:nvGraphicFramePr>
          <p:cNvPr id="13" name="Диаграмма 12">
            <a:extLst>
              <a:ext uri="{FF2B5EF4-FFF2-40B4-BE49-F238E27FC236}">
                <a16:creationId xmlns:a16="http://schemas.microsoft.com/office/drawing/2014/main" id="{8E1826C8-F38D-47C4-8143-1A32E3097F0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79957723"/>
              </p:ext>
            </p:extLst>
          </p:nvPr>
        </p:nvGraphicFramePr>
        <p:xfrm>
          <a:off x="7788586" y="6533808"/>
          <a:ext cx="3653929" cy="23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6"/>
          </a:graphicData>
        </a:graphic>
      </p:graphicFrame>
    </p:spTree>
    <p:extLst>
      <p:ext uri="{BB962C8B-B14F-4D97-AF65-F5344CB8AC3E}">
        <p14:creationId xmlns:p14="http://schemas.microsoft.com/office/powerpoint/2010/main" val="40104506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604497" y="825195"/>
            <a:ext cx="25019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90" dirty="0">
                <a:latin typeface="Arial MT"/>
                <a:cs typeface="Arial MT"/>
              </a:rPr>
              <a:t>11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5" name="object 123">
            <a:extLst>
              <a:ext uri="{FF2B5EF4-FFF2-40B4-BE49-F238E27FC236}">
                <a16:creationId xmlns:a16="http://schemas.microsoft.com/office/drawing/2014/main" id="{EE80ECE7-4381-C2D3-5290-E330E91355D4}"/>
              </a:ext>
            </a:extLst>
          </p:cNvPr>
          <p:cNvSpPr txBox="1"/>
          <p:nvPr/>
        </p:nvSpPr>
        <p:spPr>
          <a:xfrm>
            <a:off x="3203829" y="773430"/>
            <a:ext cx="7637780" cy="62837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2000" b="1" dirty="0">
                <a:solidFill>
                  <a:srgbClr val="186B23"/>
                </a:solidFill>
                <a:latin typeface="Aptos (Основной текст)"/>
              </a:rPr>
              <a:t>2026 </a:t>
            </a:r>
            <a:r>
              <a:rPr lang="ru-RU" sz="2000" b="1" dirty="0" err="1">
                <a:solidFill>
                  <a:srgbClr val="186B23"/>
                </a:solidFill>
                <a:latin typeface="Aptos (Основной текст)"/>
              </a:rPr>
              <a:t>жыл</a:t>
            </a:r>
            <a:r>
              <a:rPr lang="ru-RU" sz="2000" b="1" dirty="0">
                <a:solidFill>
                  <a:srgbClr val="186B23"/>
                </a:solidFill>
                <a:latin typeface="Aptos (Основной текст)"/>
              </a:rPr>
              <a:t> </a:t>
            </a:r>
            <a:r>
              <a:rPr lang="ru-RU" sz="2000" b="1" dirty="0" err="1">
                <a:solidFill>
                  <a:srgbClr val="B69A61"/>
                </a:solidFill>
                <a:latin typeface="Aptos (Основной текст)"/>
              </a:rPr>
              <a:t>бойынша</a:t>
            </a:r>
            <a:r>
              <a:rPr lang="ru-RU" sz="2000" b="1" dirty="0">
                <a:solidFill>
                  <a:srgbClr val="B69A61"/>
                </a:solidFill>
                <a:latin typeface="Aptos (Основной текст)"/>
              </a:rPr>
              <a:t> </a:t>
            </a:r>
            <a:r>
              <a:rPr lang="ru-RU" sz="2000" b="1" dirty="0" err="1">
                <a:solidFill>
                  <a:srgbClr val="B69A61"/>
                </a:solidFill>
                <a:latin typeface="Aptos (Основной текст)"/>
              </a:rPr>
              <a:t>жобалардың</a:t>
            </a:r>
            <a:r>
              <a:rPr lang="ru-RU" sz="2000" b="1" dirty="0">
                <a:solidFill>
                  <a:srgbClr val="B69A61"/>
                </a:solidFill>
                <a:latin typeface="Aptos (Основной текст)"/>
              </a:rPr>
              <a:t> </a:t>
            </a:r>
            <a:r>
              <a:rPr lang="ru-RU" sz="2000" b="1" dirty="0" err="1">
                <a:solidFill>
                  <a:srgbClr val="B69A61"/>
                </a:solidFill>
                <a:latin typeface="Aptos (Основной текст)"/>
              </a:rPr>
              <a:t>құрылымы</a:t>
            </a:r>
            <a:r>
              <a:rPr lang="ru-RU" sz="2000" b="1" dirty="0">
                <a:solidFill>
                  <a:srgbClr val="B69A61"/>
                </a:solidFill>
                <a:latin typeface="Aptos (Основной текст)"/>
              </a:rPr>
              <a:t> </a:t>
            </a:r>
            <a:r>
              <a:rPr lang="ru-RU" sz="2000" b="1" dirty="0" err="1">
                <a:solidFill>
                  <a:srgbClr val="B69A61"/>
                </a:solidFill>
                <a:latin typeface="Aptos (Основной текст)"/>
              </a:rPr>
              <a:t>салалар</a:t>
            </a:r>
            <a:r>
              <a:rPr lang="ru-RU" sz="2000" b="1" dirty="0">
                <a:solidFill>
                  <a:srgbClr val="B69A61"/>
                </a:solidFill>
                <a:latin typeface="Aptos (Основной текст)"/>
              </a:rPr>
              <a:t> </a:t>
            </a:r>
            <a:r>
              <a:rPr lang="ru-RU" sz="2000" b="1" dirty="0" err="1">
                <a:solidFill>
                  <a:srgbClr val="B69A61"/>
                </a:solidFill>
                <a:latin typeface="Aptos (Основной текст)"/>
              </a:rPr>
              <a:t>бөлінісінде</a:t>
            </a:r>
            <a:r>
              <a:rPr sz="2000" b="1" dirty="0">
                <a:solidFill>
                  <a:srgbClr val="B69A61"/>
                </a:solidFill>
                <a:latin typeface="Aptos (Основной текст)"/>
                <a:cs typeface="Arial Black"/>
              </a:rPr>
              <a:t>,</a:t>
            </a:r>
            <a:r>
              <a:rPr sz="2000" b="1" spc="-25" dirty="0">
                <a:solidFill>
                  <a:srgbClr val="B69A61"/>
                </a:solidFill>
                <a:latin typeface="Aptos (Основной текст)"/>
                <a:cs typeface="Arial Black"/>
              </a:rPr>
              <a:t> </a:t>
            </a:r>
            <a:r>
              <a:rPr sz="2000" b="1" dirty="0">
                <a:solidFill>
                  <a:srgbClr val="B69A61"/>
                </a:solidFill>
                <a:latin typeface="Aptos (Основной текст)"/>
                <a:cs typeface="Arial Black"/>
              </a:rPr>
              <a:t>млн</a:t>
            </a:r>
            <a:r>
              <a:rPr sz="2000" b="1" spc="-25" dirty="0">
                <a:solidFill>
                  <a:srgbClr val="B69A61"/>
                </a:solidFill>
                <a:latin typeface="Aptos (Основной текст)"/>
                <a:cs typeface="Arial Black"/>
              </a:rPr>
              <a:t> </a:t>
            </a:r>
            <a:r>
              <a:rPr sz="2000" b="1" spc="-50" dirty="0">
                <a:solidFill>
                  <a:srgbClr val="B69A61"/>
                </a:solidFill>
                <a:latin typeface="Aptos (Основной текст)"/>
                <a:cs typeface="Arial Black"/>
              </a:rPr>
              <a:t>т</a:t>
            </a:r>
            <a:endParaRPr sz="2000" b="1" dirty="0">
              <a:solidFill>
                <a:srgbClr val="B69A61"/>
              </a:solidFill>
              <a:latin typeface="Aptos (Основной текст)"/>
              <a:cs typeface="Arial Black"/>
            </a:endParaRPr>
          </a:p>
        </p:txBody>
      </p:sp>
      <p:graphicFrame>
        <p:nvGraphicFramePr>
          <p:cNvPr id="3" name="Диаграмма 2">
            <a:extLst>
              <a:ext uri="{FF2B5EF4-FFF2-40B4-BE49-F238E27FC236}">
                <a16:creationId xmlns:a16="http://schemas.microsoft.com/office/drawing/2014/main" id="{CBB48A93-E418-4ADD-AC3A-30893644620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57987051"/>
              </p:ext>
            </p:extLst>
          </p:nvPr>
        </p:nvGraphicFramePr>
        <p:xfrm>
          <a:off x="5054210" y="8010553"/>
          <a:ext cx="3283365" cy="15906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Диаграмма 3">
            <a:extLst>
              <a:ext uri="{FF2B5EF4-FFF2-40B4-BE49-F238E27FC236}">
                <a16:creationId xmlns:a16="http://schemas.microsoft.com/office/drawing/2014/main" id="{1660C027-990F-4904-A358-B7FF91A64D0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94816825"/>
              </p:ext>
            </p:extLst>
          </p:nvPr>
        </p:nvGraphicFramePr>
        <p:xfrm>
          <a:off x="55925" y="1474200"/>
          <a:ext cx="4229931" cy="6652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Диаграмма 6">
            <a:extLst>
              <a:ext uri="{FF2B5EF4-FFF2-40B4-BE49-F238E27FC236}">
                <a16:creationId xmlns:a16="http://schemas.microsoft.com/office/drawing/2014/main" id="{AD6ED985-6C3C-4102-B956-D5755239686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51035582"/>
              </p:ext>
            </p:extLst>
          </p:nvPr>
        </p:nvGraphicFramePr>
        <p:xfrm>
          <a:off x="4317507" y="1490209"/>
          <a:ext cx="4229930" cy="6649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9" name="Диаграмма 8">
            <a:extLst>
              <a:ext uri="{FF2B5EF4-FFF2-40B4-BE49-F238E27FC236}">
                <a16:creationId xmlns:a16="http://schemas.microsoft.com/office/drawing/2014/main" id="{706F190B-28D0-4985-96E5-F25F7A6325B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88064868"/>
              </p:ext>
            </p:extLst>
          </p:nvPr>
        </p:nvGraphicFramePr>
        <p:xfrm>
          <a:off x="8578871" y="1471798"/>
          <a:ext cx="4222729" cy="6652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Стандартная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Стандартная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12915</TotalTime>
  <Words>635</Words>
  <Application>Microsoft Office PowerPoint</Application>
  <PresentationFormat>A3 (297x420 мм)</PresentationFormat>
  <Paragraphs>264</Paragraphs>
  <Slides>11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22" baseType="lpstr">
      <vt:lpstr>Aptos</vt:lpstr>
      <vt:lpstr>Aptos (Основной текст)</vt:lpstr>
      <vt:lpstr>Aptos Display</vt:lpstr>
      <vt:lpstr>Arial</vt:lpstr>
      <vt:lpstr>Arial Black</vt:lpstr>
      <vt:lpstr>Arial MT</vt:lpstr>
      <vt:lpstr>Calibri</vt:lpstr>
      <vt:lpstr>Gotham</vt:lpstr>
      <vt:lpstr>Segoe UI</vt:lpstr>
      <vt:lpstr>Trebuchet MS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Абзал Ағыбайұлы Қуандық</dc:creator>
  <cp:lastModifiedBy>Райымбек Жомартұлы Ибрагим</cp:lastModifiedBy>
  <cp:revision>491</cp:revision>
  <cp:lastPrinted>2026-08-05T09:01:01Z</cp:lastPrinted>
  <dcterms:created xsi:type="dcterms:W3CDTF">2025-10-29T07:12:06Z</dcterms:created>
  <dcterms:modified xsi:type="dcterms:W3CDTF">2026-09-11T07:20:15Z</dcterms:modified>
</cp:coreProperties>
</file>